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3" r:id="rId4"/>
  </p:sldMasterIdLst>
  <p:notesMasterIdLst>
    <p:notesMasterId r:id="rId17"/>
  </p:notesMasterIdLst>
  <p:handoutMasterIdLst>
    <p:handoutMasterId r:id="rId18"/>
  </p:handoutMasterIdLst>
  <p:sldIdLst>
    <p:sldId id="343" r:id="rId5"/>
    <p:sldId id="345" r:id="rId6"/>
    <p:sldId id="347" r:id="rId7"/>
    <p:sldId id="350" r:id="rId8"/>
    <p:sldId id="351" r:id="rId9"/>
    <p:sldId id="352" r:id="rId10"/>
    <p:sldId id="354" r:id="rId11"/>
    <p:sldId id="355" r:id="rId12"/>
    <p:sldId id="356" r:id="rId13"/>
    <p:sldId id="357" r:id="rId14"/>
    <p:sldId id="358" r:id="rId15"/>
    <p:sldId id="34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68CE"/>
    <a:srgbClr val="7480D6"/>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34" autoAdjust="0"/>
  </p:normalViewPr>
  <p:slideViewPr>
    <p:cSldViewPr snapToGrid="0">
      <p:cViewPr varScale="1">
        <p:scale>
          <a:sx n="82" d="100"/>
          <a:sy n="82" d="100"/>
        </p:scale>
        <p:origin x="720" y="72"/>
      </p:cViewPr>
      <p:guideLst>
        <p:guide orient="horz" pos="2160"/>
        <p:guide pos="3840"/>
      </p:guideLst>
    </p:cSldViewPr>
  </p:slideViewPr>
  <p:notesTextViewPr>
    <p:cViewPr>
      <p:scale>
        <a:sx n="1" d="1"/>
        <a:sy n="1" d="1"/>
      </p:scale>
      <p:origin x="0" y="0"/>
    </p:cViewPr>
  </p:notesTextViewPr>
  <p:sorterViewPr>
    <p:cViewPr>
      <p:scale>
        <a:sx n="100" d="100"/>
        <a:sy n="100" d="100"/>
      </p:scale>
      <p:origin x="0" y="-346"/>
    </p:cViewPr>
  </p:sorterViewPr>
  <p:notesViewPr>
    <p:cSldViewPr snapToGrid="0">
      <p:cViewPr>
        <p:scale>
          <a:sx n="50" d="100"/>
          <a:sy n="50" d="100"/>
        </p:scale>
        <p:origin x="3403" y="28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6D37A0-F398-4276-AAF6-E62AA90BC9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96B402-FD6E-4995-8160-C6DD76DAAC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A37F7A-782D-430C-B7DE-046B665BEF14}" type="datetimeFigureOut">
              <a:rPr lang="en-US" smtClean="0"/>
              <a:t>10/19/2023</a:t>
            </a:fld>
            <a:endParaRPr lang="en-US" dirty="0"/>
          </a:p>
        </p:txBody>
      </p:sp>
      <p:sp>
        <p:nvSpPr>
          <p:cNvPr id="4" name="Footer Placeholder 3">
            <a:extLst>
              <a:ext uri="{FF2B5EF4-FFF2-40B4-BE49-F238E27FC236}">
                <a16:creationId xmlns:a16="http://schemas.microsoft.com/office/drawing/2014/main" id="{67BA7967-B488-405D-84A2-64F6D9128F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65115A-3EB4-4B47-8F4B-4F42519BF9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0885D5-D443-4228-8B2C-B9DF9A30D578}" type="slidenum">
              <a:rPr lang="en-US" smtClean="0"/>
              <a:t>‹#›</a:t>
            </a:fld>
            <a:endParaRPr lang="en-US" dirty="0"/>
          </a:p>
        </p:txBody>
      </p:sp>
    </p:spTree>
    <p:extLst>
      <p:ext uri="{BB962C8B-B14F-4D97-AF65-F5344CB8AC3E}">
        <p14:creationId xmlns:p14="http://schemas.microsoft.com/office/powerpoint/2010/main" val="4147891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CCEED-E5F4-4698-B012-83262916D7BD}" type="datetimeFigureOut">
              <a:rPr lang="en-US" noProof="0" smtClean="0"/>
              <a:t>10/19/2023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2F9AB-3C90-481E-8C34-4F549BF455D7}" type="slidenum">
              <a:rPr lang="en-US" noProof="0" smtClean="0"/>
              <a:t>‹#›</a:t>
            </a:fld>
            <a:endParaRPr lang="en-US" noProof="0" dirty="0"/>
          </a:p>
        </p:txBody>
      </p:sp>
    </p:spTree>
    <p:extLst>
      <p:ext uri="{BB962C8B-B14F-4D97-AF65-F5344CB8AC3E}">
        <p14:creationId xmlns:p14="http://schemas.microsoft.com/office/powerpoint/2010/main" val="389171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1</a:t>
            </a:fld>
            <a:endParaRPr lang="en-US" noProof="0" dirty="0"/>
          </a:p>
        </p:txBody>
      </p:sp>
    </p:spTree>
    <p:extLst>
      <p:ext uri="{BB962C8B-B14F-4D97-AF65-F5344CB8AC3E}">
        <p14:creationId xmlns:p14="http://schemas.microsoft.com/office/powerpoint/2010/main" val="2836758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2</a:t>
            </a:fld>
            <a:endParaRPr lang="en-US" noProof="0" dirty="0"/>
          </a:p>
        </p:txBody>
      </p:sp>
    </p:spTree>
    <p:extLst>
      <p:ext uri="{BB962C8B-B14F-4D97-AF65-F5344CB8AC3E}">
        <p14:creationId xmlns:p14="http://schemas.microsoft.com/office/powerpoint/2010/main" val="752555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3</a:t>
            </a:fld>
            <a:endParaRPr lang="en-US" noProof="0" dirty="0"/>
          </a:p>
        </p:txBody>
      </p:sp>
    </p:spTree>
    <p:extLst>
      <p:ext uri="{BB962C8B-B14F-4D97-AF65-F5344CB8AC3E}">
        <p14:creationId xmlns:p14="http://schemas.microsoft.com/office/powerpoint/2010/main" val="291403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4</a:t>
            </a:fld>
            <a:endParaRPr lang="en-US" noProof="0" dirty="0"/>
          </a:p>
        </p:txBody>
      </p:sp>
    </p:spTree>
    <p:extLst>
      <p:ext uri="{BB962C8B-B14F-4D97-AF65-F5344CB8AC3E}">
        <p14:creationId xmlns:p14="http://schemas.microsoft.com/office/powerpoint/2010/main" val="352580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5</a:t>
            </a:fld>
            <a:endParaRPr lang="en-US" noProof="0" dirty="0"/>
          </a:p>
        </p:txBody>
      </p:sp>
    </p:spTree>
    <p:extLst>
      <p:ext uri="{BB962C8B-B14F-4D97-AF65-F5344CB8AC3E}">
        <p14:creationId xmlns:p14="http://schemas.microsoft.com/office/powerpoint/2010/main" val="226877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12</a:t>
            </a:fld>
            <a:endParaRPr lang="en-US" noProof="0" dirty="0"/>
          </a:p>
        </p:txBody>
      </p:sp>
    </p:spTree>
    <p:extLst>
      <p:ext uri="{BB962C8B-B14F-4D97-AF65-F5344CB8AC3E}">
        <p14:creationId xmlns:p14="http://schemas.microsoft.com/office/powerpoint/2010/main" val="436997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7F1CA9-BED2-4756-8AEF-E0F68B0488B6}" type="datetime1">
              <a:rPr lang="en-US" smtClean="0"/>
              <a:pPr/>
              <a:t>10/19/2023</a:t>
            </a:fld>
            <a:endParaRPr lang="en-US" dirty="0"/>
          </a:p>
        </p:txBody>
      </p:sp>
      <p:sp>
        <p:nvSpPr>
          <p:cNvPr id="5" name="Footer Placeholder 4"/>
          <p:cNvSpPr>
            <a:spLocks noGrp="1"/>
          </p:cNvSpPr>
          <p:nvPr>
            <p:ph type="ftr" sz="quarter" idx="11"/>
          </p:nvPr>
        </p:nvSpPr>
        <p:spPr/>
        <p:txBody>
          <a:bodyPr/>
          <a:lstStyle/>
          <a:p>
            <a:r>
              <a:rPr lang="en-US"/>
              <a:t>footer</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48446266"/>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7F1CA9-BED2-4756-8AEF-E0F68B0488B6}" type="datetime1">
              <a:rPr lang="en-US" smtClean="0"/>
              <a:pPr/>
              <a:t>10/19/2023</a:t>
            </a:fld>
            <a:endParaRPr lang="en-US" dirty="0"/>
          </a:p>
        </p:txBody>
      </p:sp>
      <p:sp>
        <p:nvSpPr>
          <p:cNvPr id="6" name="Footer Placeholder 5"/>
          <p:cNvSpPr>
            <a:spLocks noGrp="1"/>
          </p:cNvSpPr>
          <p:nvPr>
            <p:ph type="ftr" sz="quarter" idx="11"/>
          </p:nvPr>
        </p:nvSpPr>
        <p:spPr/>
        <p:txBody>
          <a:bodyPr/>
          <a:lstStyle/>
          <a:p>
            <a:r>
              <a:rPr lang="en-US"/>
              <a:t>footer</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3558344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7F1CA9-BED2-4756-8AEF-E0F68B0488B6}" type="datetime1">
              <a:rPr lang="en-US" smtClean="0"/>
              <a:pPr/>
              <a:t>10/19/2023</a:t>
            </a:fld>
            <a:endParaRPr lang="en-US" dirty="0"/>
          </a:p>
        </p:txBody>
      </p:sp>
      <p:sp>
        <p:nvSpPr>
          <p:cNvPr id="6" name="Footer Placeholder 5"/>
          <p:cNvSpPr>
            <a:spLocks noGrp="1"/>
          </p:cNvSpPr>
          <p:nvPr>
            <p:ph type="ftr" sz="quarter" idx="11"/>
          </p:nvPr>
        </p:nvSpPr>
        <p:spPr/>
        <p:txBody>
          <a:bodyPr/>
          <a:lstStyle/>
          <a:p>
            <a:r>
              <a:rPr lang="en-US"/>
              <a:t>footer</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1186147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7F1CA9-BED2-4756-8AEF-E0F68B0488B6}" type="datetime1">
              <a:rPr lang="en-US" smtClean="0"/>
              <a:pPr/>
              <a:t>10/19/2023</a:t>
            </a:fld>
            <a:endParaRPr lang="en-US" dirty="0"/>
          </a:p>
        </p:txBody>
      </p:sp>
      <p:sp>
        <p:nvSpPr>
          <p:cNvPr id="6" name="Footer Placeholder 5"/>
          <p:cNvSpPr>
            <a:spLocks noGrp="1"/>
          </p:cNvSpPr>
          <p:nvPr>
            <p:ph type="ftr" sz="quarter" idx="11"/>
          </p:nvPr>
        </p:nvSpPr>
        <p:spPr/>
        <p:txBody>
          <a:bodyPr/>
          <a:lstStyle/>
          <a:p>
            <a:r>
              <a:rPr lang="en-US"/>
              <a:t>footer</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99748141"/>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7F1CA9-BED2-4756-8AEF-E0F68B0488B6}" type="datetime1">
              <a:rPr lang="en-US" smtClean="0"/>
              <a:pPr/>
              <a:t>10/19/2023</a:t>
            </a:fld>
            <a:endParaRPr lang="en-US" dirty="0"/>
          </a:p>
        </p:txBody>
      </p:sp>
      <p:sp>
        <p:nvSpPr>
          <p:cNvPr id="6" name="Footer Placeholder 5"/>
          <p:cNvSpPr>
            <a:spLocks noGrp="1"/>
          </p:cNvSpPr>
          <p:nvPr>
            <p:ph type="ftr" sz="quarter" idx="11"/>
          </p:nvPr>
        </p:nvSpPr>
        <p:spPr/>
        <p:txBody>
          <a:bodyPr/>
          <a:lstStyle/>
          <a:p>
            <a:r>
              <a:rPr lang="en-US"/>
              <a:t>footer</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20868700"/>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A7F1CA9-BED2-4756-8AEF-E0F68B0488B6}" type="datetime1">
              <a:rPr lang="en-US" smtClean="0"/>
              <a:pPr/>
              <a:t>10/19/2023</a:t>
            </a:fld>
            <a:endParaRPr lang="en-US" dirty="0"/>
          </a:p>
        </p:txBody>
      </p:sp>
      <p:sp>
        <p:nvSpPr>
          <p:cNvPr id="4" name="Footer Placeholder 3"/>
          <p:cNvSpPr>
            <a:spLocks noGrp="1"/>
          </p:cNvSpPr>
          <p:nvPr>
            <p:ph type="ftr" sz="quarter" idx="11"/>
          </p:nvPr>
        </p:nvSpPr>
        <p:spPr/>
        <p:txBody>
          <a:bodyPr/>
          <a:lstStyle/>
          <a:p>
            <a:r>
              <a:rPr lang="en-US"/>
              <a:t>footer</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17915416"/>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A7F1CA9-BED2-4756-8AEF-E0F68B0488B6}" type="datetime1">
              <a:rPr lang="en-US" smtClean="0"/>
              <a:pPr/>
              <a:t>10/19/2023</a:t>
            </a:fld>
            <a:endParaRPr lang="en-US" dirty="0"/>
          </a:p>
        </p:txBody>
      </p:sp>
      <p:sp>
        <p:nvSpPr>
          <p:cNvPr id="4" name="Footer Placeholder 3"/>
          <p:cNvSpPr>
            <a:spLocks noGrp="1"/>
          </p:cNvSpPr>
          <p:nvPr>
            <p:ph type="ftr" sz="quarter" idx="11"/>
          </p:nvPr>
        </p:nvSpPr>
        <p:spPr/>
        <p:txBody>
          <a:bodyPr/>
          <a:lstStyle/>
          <a:p>
            <a:r>
              <a:rPr lang="en-US"/>
              <a:t>footer</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4170536"/>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7F1CA9-BED2-4756-8AEF-E0F68B0488B6}" type="datetime1">
              <a:rPr lang="en-US" smtClean="0"/>
              <a:pPr/>
              <a:t>10/19/2023</a:t>
            </a:fld>
            <a:endParaRPr lang="en-US" dirty="0"/>
          </a:p>
        </p:txBody>
      </p:sp>
      <p:sp>
        <p:nvSpPr>
          <p:cNvPr id="5" name="Footer Placeholder 4"/>
          <p:cNvSpPr>
            <a:spLocks noGrp="1"/>
          </p:cNvSpPr>
          <p:nvPr>
            <p:ph type="ftr" sz="quarter" idx="11"/>
          </p:nvPr>
        </p:nvSpPr>
        <p:spPr/>
        <p:txBody>
          <a:bodyPr/>
          <a:lstStyle/>
          <a:p>
            <a:r>
              <a:rPr lang="en-US"/>
              <a:t>footer</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11810823"/>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7F1CA9-BED2-4756-8AEF-E0F68B0488B6}" type="datetime1">
              <a:rPr lang="en-US" smtClean="0"/>
              <a:pPr/>
              <a:t>10/19/2023</a:t>
            </a:fld>
            <a:endParaRPr lang="en-US" dirty="0"/>
          </a:p>
        </p:txBody>
      </p:sp>
      <p:sp>
        <p:nvSpPr>
          <p:cNvPr id="5" name="Footer Placeholder 4"/>
          <p:cNvSpPr>
            <a:spLocks noGrp="1"/>
          </p:cNvSpPr>
          <p:nvPr>
            <p:ph type="ftr" sz="quarter" idx="11"/>
          </p:nvPr>
        </p:nvSpPr>
        <p:spPr/>
        <p:txBody>
          <a:bodyPr/>
          <a:lstStyle/>
          <a:p>
            <a:r>
              <a:rPr lang="en-US"/>
              <a:t>footer</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92830071"/>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and Focus Points">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0AA671-B458-75A5-FEDC-88210D8224F2}"/>
              </a:ext>
              <a:ext uri="{C183D7F6-B498-43B3-948B-1728B52AA6E4}">
                <adec:decorative xmlns:adec="http://schemas.microsoft.com/office/drawing/2017/decorative" val="1"/>
              </a:ext>
            </a:extLst>
          </p:cNvPr>
          <p:cNvGrpSpPr/>
          <p:nvPr userDrawn="1"/>
        </p:nvGrpSpPr>
        <p:grpSpPr>
          <a:xfrm>
            <a:off x="472440" y="393648"/>
            <a:ext cx="11247120" cy="6070705"/>
            <a:chOff x="472440" y="393648"/>
            <a:chExt cx="11247120" cy="6070705"/>
          </a:xfrm>
        </p:grpSpPr>
        <p:grpSp>
          <p:nvGrpSpPr>
            <p:cNvPr id="16" name="Group 15">
              <a:extLst>
                <a:ext uri="{FF2B5EF4-FFF2-40B4-BE49-F238E27FC236}">
                  <a16:creationId xmlns:a16="http://schemas.microsoft.com/office/drawing/2014/main" id="{D8070B43-A554-EF44-F090-0152A26B670B}"/>
                </a:ext>
              </a:extLst>
            </p:cNvPr>
            <p:cNvGrpSpPr/>
            <p:nvPr userDrawn="1"/>
          </p:nvGrpSpPr>
          <p:grpSpPr>
            <a:xfrm>
              <a:off x="4449018" y="3035782"/>
              <a:ext cx="3216339" cy="2488545"/>
              <a:chOff x="4493183" y="3035782"/>
              <a:chExt cx="3216339" cy="2488545"/>
            </a:xfrm>
          </p:grpSpPr>
          <p:sp>
            <p:nvSpPr>
              <p:cNvPr id="13" name="Rectangle: Rounded Corners 12">
                <a:extLst>
                  <a:ext uri="{FF2B5EF4-FFF2-40B4-BE49-F238E27FC236}">
                    <a16:creationId xmlns:a16="http://schemas.microsoft.com/office/drawing/2014/main" id="{35F32AC8-D0FB-5633-A246-97E5484338E2}"/>
                  </a:ext>
                </a:extLst>
              </p:cNvPr>
              <p:cNvSpPr/>
              <p:nvPr userDrawn="1"/>
            </p:nvSpPr>
            <p:spPr>
              <a:xfrm>
                <a:off x="4503887" y="3035782"/>
                <a:ext cx="3205635" cy="1048119"/>
              </a:xfrm>
              <a:prstGeom prst="roundRect">
                <a:avLst>
                  <a:gd name="adj" fmla="val 5000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82655351-4CA5-7030-797E-8AD884256DEB}"/>
                  </a:ext>
                </a:extLst>
              </p:cNvPr>
              <p:cNvSpPr/>
              <p:nvPr userDrawn="1"/>
            </p:nvSpPr>
            <p:spPr>
              <a:xfrm>
                <a:off x="4493183" y="4476208"/>
                <a:ext cx="3205635" cy="1048119"/>
              </a:xfrm>
              <a:prstGeom prst="roundRect">
                <a:avLst>
                  <a:gd name="adj" fmla="val 5000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DE5A6159-3269-247C-FFBE-0940C19C2B48}"/>
                </a:ext>
              </a:extLst>
            </p:cNvPr>
            <p:cNvSpPr/>
            <p:nvPr userDrawn="1"/>
          </p:nvSpPr>
          <p:spPr>
            <a:xfrm>
              <a:off x="481693" y="393648"/>
              <a:ext cx="11228615" cy="607070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EF115498-45E0-83E4-6C2A-B0F8598CC349}"/>
                </a:ext>
              </a:extLst>
            </p:cNvPr>
            <p:cNvCxnSpPr>
              <a:cxnSpLocks/>
            </p:cNvCxnSpPr>
            <p:nvPr userDrawn="1"/>
          </p:nvCxnSpPr>
          <p:spPr>
            <a:xfrm flipH="1">
              <a:off x="472440" y="1291011"/>
              <a:ext cx="112471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7CE35A2D-88FA-6FF8-0B67-6386DECEFBD0}"/>
                </a:ext>
              </a:extLst>
            </p:cNvPr>
            <p:cNvGrpSpPr/>
            <p:nvPr userDrawn="1"/>
          </p:nvGrpSpPr>
          <p:grpSpPr>
            <a:xfrm>
              <a:off x="481694" y="1300843"/>
              <a:ext cx="11228613" cy="5163510"/>
              <a:chOff x="481693" y="1300843"/>
              <a:chExt cx="11228613" cy="5163510"/>
            </a:xfrm>
          </p:grpSpPr>
          <p:cxnSp>
            <p:nvCxnSpPr>
              <p:cNvPr id="24" name="Straight Connector 23">
                <a:extLst>
                  <a:ext uri="{FF2B5EF4-FFF2-40B4-BE49-F238E27FC236}">
                    <a16:creationId xmlns:a16="http://schemas.microsoft.com/office/drawing/2014/main" id="{2C4006F0-8F76-A8D3-67AF-77573E5C34BC}"/>
                  </a:ext>
                </a:extLst>
              </p:cNvPr>
              <p:cNvCxnSpPr>
                <a:cxnSpLocks/>
              </p:cNvCxnSpPr>
              <p:nvPr userDrawn="1"/>
            </p:nvCxnSpPr>
            <p:spPr>
              <a:xfrm>
                <a:off x="4034129" y="1300843"/>
                <a:ext cx="0" cy="51635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515FE9-A175-C681-A291-4676AEF27BF3}"/>
                  </a:ext>
                </a:extLst>
              </p:cNvPr>
              <p:cNvCxnSpPr>
                <a:cxnSpLocks/>
              </p:cNvCxnSpPr>
              <p:nvPr userDrawn="1"/>
            </p:nvCxnSpPr>
            <p:spPr>
              <a:xfrm>
                <a:off x="8157873" y="1300843"/>
                <a:ext cx="0" cy="51373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E1B1C58-815E-DA91-6DDD-C5DEEB6ADD88}"/>
                  </a:ext>
                </a:extLst>
              </p:cNvPr>
              <p:cNvCxnSpPr>
                <a:cxnSpLocks/>
              </p:cNvCxnSpPr>
              <p:nvPr userDrawn="1"/>
            </p:nvCxnSpPr>
            <p:spPr>
              <a:xfrm flipH="1">
                <a:off x="481693" y="1300843"/>
                <a:ext cx="112286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481692" y="423142"/>
            <a:ext cx="11192526" cy="837489"/>
          </a:xfrm>
        </p:spPr>
        <p:txBody>
          <a:bodyPr tIns="0" bIns="0" anchor="ctr"/>
          <a:lstStyle>
            <a:lvl1pPr algn="ctr">
              <a:lnSpc>
                <a:spcPct val="100000"/>
              </a:lnSpc>
              <a:defRPr sz="2800" b="0"/>
            </a:lvl1pPr>
          </a:lstStyle>
          <a:p>
            <a:r>
              <a:rPr lang="en-US" dirty="0"/>
              <a:t>Add title here</a:t>
            </a:r>
          </a:p>
        </p:txBody>
      </p:sp>
      <p:sp>
        <p:nvSpPr>
          <p:cNvPr id="8" name="Picture Placeholder 28">
            <a:extLst>
              <a:ext uri="{FF2B5EF4-FFF2-40B4-BE49-F238E27FC236}">
                <a16:creationId xmlns:a16="http://schemas.microsoft.com/office/drawing/2014/main" id="{768BF372-EE3D-B6C9-DBFD-32FAA3C73BD3}"/>
              </a:ext>
            </a:extLst>
          </p:cNvPr>
          <p:cNvSpPr>
            <a:spLocks noGrp="1"/>
          </p:cNvSpPr>
          <p:nvPr>
            <p:ph type="pic" sz="quarter" idx="16"/>
          </p:nvPr>
        </p:nvSpPr>
        <p:spPr>
          <a:xfrm>
            <a:off x="511768" y="1310640"/>
            <a:ext cx="3505938" cy="5124217"/>
          </a:xfrm>
          <a:ln w="12700">
            <a:noFill/>
          </a:ln>
        </p:spPr>
        <p:txBody>
          <a:bodyPr/>
          <a:lstStyle>
            <a:lvl1pPr marL="0" indent="0" algn="ctr">
              <a:buNone/>
              <a:defRPr/>
            </a:lvl1pPr>
          </a:lstStyle>
          <a:p>
            <a:r>
              <a:rPr lang="en-US"/>
              <a:t>Click icon to add picture</a:t>
            </a:r>
            <a:endParaRPr lang="en-US" dirty="0"/>
          </a:p>
        </p:txBody>
      </p:sp>
      <p:sp>
        <p:nvSpPr>
          <p:cNvPr id="26" name="Footer Placeholder 4">
            <a:extLst>
              <a:ext uri="{FF2B5EF4-FFF2-40B4-BE49-F238E27FC236}">
                <a16:creationId xmlns:a16="http://schemas.microsoft.com/office/drawing/2014/main" id="{DB49BBE5-CCBB-7C39-D34E-E82C25AA576F}"/>
              </a:ext>
            </a:extLst>
          </p:cNvPr>
          <p:cNvSpPr>
            <a:spLocks noGrp="1"/>
          </p:cNvSpPr>
          <p:nvPr>
            <p:ph type="ftr" sz="quarter" idx="3"/>
          </p:nvPr>
        </p:nvSpPr>
        <p:spPr>
          <a:xfrm>
            <a:off x="624200" y="6102362"/>
            <a:ext cx="3264218" cy="272756"/>
          </a:xfrm>
          <a:prstGeom prst="rect">
            <a:avLst/>
          </a:prstGeom>
        </p:spPr>
        <p:txBody>
          <a:bodyPr vert="horz" lIns="91440" tIns="45720" rIns="91440" bIns="45720" rtlCol="0" anchor="ctr"/>
          <a:lstStyle>
            <a:lvl1pPr algn="l">
              <a:defRPr sz="900" cap="all">
                <a:solidFill>
                  <a:schemeClr val="bg1"/>
                </a:solidFill>
              </a:defRPr>
            </a:lvl1pPr>
          </a:lstStyle>
          <a:p>
            <a:r>
              <a:rPr lang="en-US" dirty="0"/>
              <a:t>footer</a:t>
            </a:r>
          </a:p>
        </p:txBody>
      </p:sp>
      <p:sp>
        <p:nvSpPr>
          <p:cNvPr id="17" name="Text Placeholder 13">
            <a:extLst>
              <a:ext uri="{FF2B5EF4-FFF2-40B4-BE49-F238E27FC236}">
                <a16:creationId xmlns:a16="http://schemas.microsoft.com/office/drawing/2014/main" id="{5A131435-86E8-B8C3-7DA2-65F5A5EAB1F6}"/>
              </a:ext>
            </a:extLst>
          </p:cNvPr>
          <p:cNvSpPr>
            <a:spLocks noGrp="1"/>
          </p:cNvSpPr>
          <p:nvPr>
            <p:ph type="body" sz="quarter" idx="19" hasCustomPrompt="1"/>
          </p:nvPr>
        </p:nvSpPr>
        <p:spPr>
          <a:xfrm>
            <a:off x="4454370" y="1402746"/>
            <a:ext cx="3205635" cy="1048120"/>
          </a:xfrm>
          <a:prstGeom prst="rect">
            <a:avLst/>
          </a:prstGeom>
          <a:noFill/>
          <a:ln w="22225">
            <a:noFill/>
          </a:ln>
        </p:spPr>
        <p:txBody>
          <a:bodyPr anchor="ctr">
            <a:normAutofit/>
          </a:bodyPr>
          <a:lstStyle>
            <a:lvl1pPr marL="0" indent="0" algn="ctr">
              <a:spcBef>
                <a:spcPts val="0"/>
              </a:spcBef>
              <a:spcAft>
                <a:spcPts val="1200"/>
              </a:spcAft>
              <a:buFont typeface="Arial" panose="020B0604020202020204" pitchFamily="34" charset="0"/>
              <a:buNone/>
              <a:defRPr sz="2000" b="1" cap="all" baseline="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14" name="Text Placeholder 13">
            <a:extLst>
              <a:ext uri="{FF2B5EF4-FFF2-40B4-BE49-F238E27FC236}">
                <a16:creationId xmlns:a16="http://schemas.microsoft.com/office/drawing/2014/main" id="{21BAEDB1-AAC6-8012-7AC3-CC75D0096F4E}"/>
              </a:ext>
            </a:extLst>
          </p:cNvPr>
          <p:cNvSpPr>
            <a:spLocks noGrp="1"/>
          </p:cNvSpPr>
          <p:nvPr>
            <p:ph type="body" sz="quarter" idx="12" hasCustomPrompt="1"/>
          </p:nvPr>
        </p:nvSpPr>
        <p:spPr>
          <a:xfrm>
            <a:off x="4867485" y="2536721"/>
            <a:ext cx="2379405" cy="1048119"/>
          </a:xfrm>
          <a:prstGeom prst="roundRect">
            <a:avLst/>
          </a:prstGeom>
          <a:solidFill>
            <a:schemeClr val="accent3"/>
          </a:solidFill>
          <a:ln w="22225">
            <a:solidFill>
              <a:schemeClr val="bg1"/>
            </a:solidFill>
          </a:ln>
        </p:spPr>
        <p:txBody>
          <a:bodyPr anchor="ctr">
            <a:normAutofit/>
          </a:bodyPr>
          <a:lstStyle>
            <a:lvl1pPr marL="0" indent="0" algn="ctr">
              <a:spcBef>
                <a:spcPts val="0"/>
              </a:spcBef>
              <a:spcAft>
                <a:spcPts val="1200"/>
              </a:spcAft>
              <a:buFont typeface="Arial" panose="020B0604020202020204" pitchFamily="34" charset="0"/>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10" name="Text Placeholder 13">
            <a:extLst>
              <a:ext uri="{FF2B5EF4-FFF2-40B4-BE49-F238E27FC236}">
                <a16:creationId xmlns:a16="http://schemas.microsoft.com/office/drawing/2014/main" id="{B0DE4F42-71D8-6F18-9C5A-EC7A4B0C6C83}"/>
              </a:ext>
            </a:extLst>
          </p:cNvPr>
          <p:cNvSpPr>
            <a:spLocks noGrp="1"/>
          </p:cNvSpPr>
          <p:nvPr>
            <p:ph type="body" sz="quarter" idx="17" hasCustomPrompt="1"/>
          </p:nvPr>
        </p:nvSpPr>
        <p:spPr>
          <a:xfrm>
            <a:off x="4867485" y="3753589"/>
            <a:ext cx="2379405" cy="1048119"/>
          </a:xfrm>
          <a:prstGeom prst="roundRect">
            <a:avLst/>
          </a:prstGeom>
          <a:solidFill>
            <a:schemeClr val="accent3"/>
          </a:solidFill>
          <a:ln w="22225">
            <a:solidFill>
              <a:schemeClr val="bg1"/>
            </a:solidFill>
          </a:ln>
        </p:spPr>
        <p:txBody>
          <a:bodyPr anchor="ctr">
            <a:normAutofit/>
          </a:bodyPr>
          <a:lstStyle>
            <a:lvl1pPr marL="0" indent="0" algn="ctr">
              <a:spcBef>
                <a:spcPts val="0"/>
              </a:spcBef>
              <a:spcAft>
                <a:spcPts val="1200"/>
              </a:spcAft>
              <a:buFont typeface="Arial" panose="020B0604020202020204" pitchFamily="34" charset="0"/>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12" name="Text Placeholder 13">
            <a:extLst>
              <a:ext uri="{FF2B5EF4-FFF2-40B4-BE49-F238E27FC236}">
                <a16:creationId xmlns:a16="http://schemas.microsoft.com/office/drawing/2014/main" id="{1987EDF9-4ED4-5490-17AF-99478B543C2D}"/>
              </a:ext>
            </a:extLst>
          </p:cNvPr>
          <p:cNvSpPr>
            <a:spLocks noGrp="1"/>
          </p:cNvSpPr>
          <p:nvPr>
            <p:ph type="body" sz="quarter" idx="18" hasCustomPrompt="1"/>
          </p:nvPr>
        </p:nvSpPr>
        <p:spPr>
          <a:xfrm>
            <a:off x="4867485" y="4970457"/>
            <a:ext cx="2379405" cy="1048119"/>
          </a:xfrm>
          <a:prstGeom prst="roundRect">
            <a:avLst/>
          </a:prstGeom>
          <a:solidFill>
            <a:schemeClr val="accent3"/>
          </a:solidFill>
          <a:ln w="22225">
            <a:solidFill>
              <a:schemeClr val="bg1"/>
            </a:solidFill>
          </a:ln>
        </p:spPr>
        <p:txBody>
          <a:bodyPr anchor="ctr">
            <a:normAutofit/>
          </a:bodyPr>
          <a:lstStyle>
            <a:lvl1pPr marL="0" indent="0" algn="ctr">
              <a:spcBef>
                <a:spcPts val="0"/>
              </a:spcBef>
              <a:spcAft>
                <a:spcPts val="1200"/>
              </a:spcAft>
              <a:buFont typeface="Arial" panose="020B0604020202020204" pitchFamily="34" charset="0"/>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29" name="Picture Placeholder 28">
            <a:extLst>
              <a:ext uri="{FF2B5EF4-FFF2-40B4-BE49-F238E27FC236}">
                <a16:creationId xmlns:a16="http://schemas.microsoft.com/office/drawing/2014/main" id="{9E4F8DC2-6173-797C-063C-ABCB06835913}"/>
              </a:ext>
            </a:extLst>
          </p:cNvPr>
          <p:cNvSpPr>
            <a:spLocks noGrp="1"/>
          </p:cNvSpPr>
          <p:nvPr>
            <p:ph type="pic" sz="quarter" idx="15"/>
          </p:nvPr>
        </p:nvSpPr>
        <p:spPr>
          <a:xfrm>
            <a:off x="8170607" y="1314450"/>
            <a:ext cx="3513444" cy="5120408"/>
          </a:xfrm>
          <a:ln w="12700">
            <a:noFill/>
          </a:ln>
        </p:spPr>
        <p:txBody>
          <a:bodyPr/>
          <a:lstStyle>
            <a:lvl1pPr marL="0" indent="0" algn="ctr">
              <a:buNone/>
              <a:defRPr/>
            </a:lvl1pPr>
          </a:lstStyle>
          <a:p>
            <a:r>
              <a:rPr lang="en-US"/>
              <a:t>Click icon to add picture</a:t>
            </a:r>
            <a:endParaRPr lang="en-US" dirty="0"/>
          </a:p>
        </p:txBody>
      </p:sp>
      <p:sp>
        <p:nvSpPr>
          <p:cNvPr id="27" name="Slide Number Placeholder 5">
            <a:extLst>
              <a:ext uri="{FF2B5EF4-FFF2-40B4-BE49-F238E27FC236}">
                <a16:creationId xmlns:a16="http://schemas.microsoft.com/office/drawing/2014/main" id="{2AB94E18-4F07-B724-9D3D-44801937747E}"/>
              </a:ext>
            </a:extLst>
          </p:cNvPr>
          <p:cNvSpPr>
            <a:spLocks noGrp="1"/>
          </p:cNvSpPr>
          <p:nvPr>
            <p:ph type="sldNum" sz="quarter" idx="4"/>
          </p:nvPr>
        </p:nvSpPr>
        <p:spPr>
          <a:xfrm>
            <a:off x="11168661" y="6092534"/>
            <a:ext cx="474545" cy="272756"/>
          </a:xfrm>
          <a:prstGeom prst="rect">
            <a:avLst/>
          </a:prstGeom>
        </p:spPr>
        <p:txBody>
          <a:bodyPr vert="horz" lIns="91440" tIns="45720" rIns="91440" bIns="45720" rtlCol="0" anchor="ctr"/>
          <a:lstStyle>
            <a:lvl1pPr algn="r">
              <a:defRPr sz="900">
                <a:solidFill>
                  <a:schemeClr val="bg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198348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032EDE-70AC-8A1B-FDCC-E78CADAAE010}"/>
              </a:ext>
              <a:ext uri="{C183D7F6-B498-43B3-948B-1728B52AA6E4}">
                <adec:decorative xmlns:adec="http://schemas.microsoft.com/office/drawing/2017/decorative" val="1"/>
              </a:ext>
            </a:extLst>
          </p:cNvPr>
          <p:cNvGrpSpPr/>
          <p:nvPr userDrawn="1"/>
        </p:nvGrpSpPr>
        <p:grpSpPr>
          <a:xfrm>
            <a:off x="481693" y="393647"/>
            <a:ext cx="11234963" cy="6070706"/>
            <a:chOff x="481693" y="393647"/>
            <a:chExt cx="11234963" cy="6070706"/>
          </a:xfrm>
        </p:grpSpPr>
        <p:sp>
          <p:nvSpPr>
            <p:cNvPr id="3" name="Rectangle 2">
              <a:extLst>
                <a:ext uri="{FF2B5EF4-FFF2-40B4-BE49-F238E27FC236}">
                  <a16:creationId xmlns:a16="http://schemas.microsoft.com/office/drawing/2014/main" id="{EB576B25-0313-BCA2-89A4-F40505705FF4}"/>
                </a:ext>
              </a:extLst>
            </p:cNvPr>
            <p:cNvSpPr/>
            <p:nvPr userDrawn="1"/>
          </p:nvSpPr>
          <p:spPr>
            <a:xfrm>
              <a:off x="481693" y="393648"/>
              <a:ext cx="11228615" cy="607070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57C9A29B-58A9-DEE3-6FDA-84D01C556C65}"/>
                </a:ext>
              </a:extLst>
            </p:cNvPr>
            <p:cNvCxnSpPr>
              <a:cxnSpLocks/>
            </p:cNvCxnSpPr>
            <p:nvPr userDrawn="1"/>
          </p:nvCxnSpPr>
          <p:spPr>
            <a:xfrm flipH="1">
              <a:off x="7266305" y="1300843"/>
              <a:ext cx="44440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3C76CA7-A606-0822-24A8-12A4E989A28D}"/>
                </a:ext>
              </a:extLst>
            </p:cNvPr>
            <p:cNvCxnSpPr>
              <a:cxnSpLocks/>
            </p:cNvCxnSpPr>
            <p:nvPr userDrawn="1"/>
          </p:nvCxnSpPr>
          <p:spPr>
            <a:xfrm>
              <a:off x="7266305" y="393647"/>
              <a:ext cx="0" cy="60707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8B4BC5D-AE5C-4860-D8FF-52E05CAD2A0E}"/>
                </a:ext>
              </a:extLst>
            </p:cNvPr>
            <p:cNvCxnSpPr>
              <a:cxnSpLocks/>
            </p:cNvCxnSpPr>
            <p:nvPr userDrawn="1"/>
          </p:nvCxnSpPr>
          <p:spPr>
            <a:xfrm>
              <a:off x="7266305" y="5878287"/>
              <a:ext cx="44503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DB9FCC7-5BD3-AC42-56C2-547FB5ADEFC6}"/>
                </a:ext>
              </a:extLst>
            </p:cNvPr>
            <p:cNvCxnSpPr>
              <a:cxnSpLocks/>
            </p:cNvCxnSpPr>
            <p:nvPr userDrawn="1"/>
          </p:nvCxnSpPr>
          <p:spPr>
            <a:xfrm>
              <a:off x="10828655" y="5878287"/>
              <a:ext cx="0" cy="5860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7327242" y="403478"/>
            <a:ext cx="4314145" cy="862423"/>
          </a:xfrm>
        </p:spPr>
        <p:txBody>
          <a:bodyPr tIns="0" bIns="0" anchor="ctr"/>
          <a:lstStyle>
            <a:lvl1pPr algn="ctr">
              <a:lnSpc>
                <a:spcPct val="100000"/>
              </a:lnSpc>
              <a:defRPr sz="2800" b="0"/>
            </a:lvl1pPr>
          </a:lstStyle>
          <a:p>
            <a:r>
              <a:rPr lang="en-US" dirty="0"/>
              <a:t>Add title here</a:t>
            </a:r>
          </a:p>
        </p:txBody>
      </p:sp>
      <p:sp>
        <p:nvSpPr>
          <p:cNvPr id="29" name="Picture Placeholder 28">
            <a:extLst>
              <a:ext uri="{FF2B5EF4-FFF2-40B4-BE49-F238E27FC236}">
                <a16:creationId xmlns:a16="http://schemas.microsoft.com/office/drawing/2014/main" id="{9E4F8DC2-6173-797C-063C-ABCB06835913}"/>
              </a:ext>
            </a:extLst>
          </p:cNvPr>
          <p:cNvSpPr>
            <a:spLocks noGrp="1"/>
          </p:cNvSpPr>
          <p:nvPr>
            <p:ph type="pic" sz="quarter" idx="15"/>
          </p:nvPr>
        </p:nvSpPr>
        <p:spPr>
          <a:xfrm>
            <a:off x="491526" y="413311"/>
            <a:ext cx="6756966" cy="6005015"/>
          </a:xfrm>
          <a:ln w="12700">
            <a:noFill/>
          </a:ln>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21BAEDB1-AAC6-8012-7AC3-CC75D0096F4E}"/>
              </a:ext>
            </a:extLst>
          </p:cNvPr>
          <p:cNvSpPr>
            <a:spLocks noGrp="1"/>
          </p:cNvSpPr>
          <p:nvPr>
            <p:ph type="body" sz="quarter" idx="12" hasCustomPrompt="1"/>
          </p:nvPr>
        </p:nvSpPr>
        <p:spPr>
          <a:xfrm>
            <a:off x="7327242" y="1365282"/>
            <a:ext cx="4314143" cy="4478062"/>
          </a:xfrm>
        </p:spPr>
        <p:txBody>
          <a:bodyPr lIns="457200" tIns="822960" rIns="457200" anchor="t">
            <a:normAutofit/>
          </a:bodyPr>
          <a:lstStyle>
            <a:lvl1pPr marL="0" indent="0" algn="ctr">
              <a:spcBef>
                <a:spcPts val="0"/>
              </a:spcBef>
              <a:spcAft>
                <a:spcPts val="1200"/>
              </a:spcAft>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26" name="Footer Placeholder 4">
            <a:extLst>
              <a:ext uri="{FF2B5EF4-FFF2-40B4-BE49-F238E27FC236}">
                <a16:creationId xmlns:a16="http://schemas.microsoft.com/office/drawing/2014/main" id="{DB49BBE5-CCBB-7C39-D34E-E82C25AA576F}"/>
              </a:ext>
            </a:extLst>
          </p:cNvPr>
          <p:cNvSpPr>
            <a:spLocks noGrp="1"/>
          </p:cNvSpPr>
          <p:nvPr>
            <p:ph type="ftr" sz="quarter" idx="3"/>
          </p:nvPr>
        </p:nvSpPr>
        <p:spPr>
          <a:xfrm>
            <a:off x="7386234" y="5994209"/>
            <a:ext cx="3361358" cy="365125"/>
          </a:xfrm>
          <a:prstGeom prst="rect">
            <a:avLst/>
          </a:prstGeom>
        </p:spPr>
        <p:txBody>
          <a:bodyPr vert="horz" lIns="91440" tIns="45720" rIns="91440" bIns="45720" rtlCol="0" anchor="ctr"/>
          <a:lstStyle>
            <a:lvl1pPr algn="ctr">
              <a:defRPr sz="900" cap="all">
                <a:solidFill>
                  <a:schemeClr val="bg1"/>
                </a:solidFill>
              </a:defRPr>
            </a:lvl1pPr>
          </a:lstStyle>
          <a:p>
            <a:r>
              <a:rPr lang="en-US" dirty="0"/>
              <a:t>footer</a:t>
            </a:r>
          </a:p>
        </p:txBody>
      </p:sp>
      <p:sp>
        <p:nvSpPr>
          <p:cNvPr id="27" name="Slide Number Placeholder 5">
            <a:extLst>
              <a:ext uri="{FF2B5EF4-FFF2-40B4-BE49-F238E27FC236}">
                <a16:creationId xmlns:a16="http://schemas.microsoft.com/office/drawing/2014/main" id="{2AB94E18-4F07-B724-9D3D-44801937747E}"/>
              </a:ext>
            </a:extLst>
          </p:cNvPr>
          <p:cNvSpPr>
            <a:spLocks noGrp="1"/>
          </p:cNvSpPr>
          <p:nvPr>
            <p:ph type="sldNum" sz="quarter" idx="4"/>
          </p:nvPr>
        </p:nvSpPr>
        <p:spPr>
          <a:xfrm>
            <a:off x="10962182" y="5994209"/>
            <a:ext cx="474545" cy="365125"/>
          </a:xfrm>
          <a:prstGeom prst="rect">
            <a:avLst/>
          </a:prstGeom>
        </p:spPr>
        <p:txBody>
          <a:bodyPr vert="horz" lIns="91440" tIns="45720" rIns="91440" bIns="45720" rtlCol="0" anchor="ctr"/>
          <a:lstStyle>
            <a:lvl1pPr algn="r">
              <a:defRPr sz="900">
                <a:solidFill>
                  <a:schemeClr val="bg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25092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7F1CA9-BED2-4756-8AEF-E0F68B0488B6}" type="datetime1">
              <a:rPr lang="en-US" smtClean="0"/>
              <a:pPr/>
              <a:t>10/19/2023</a:t>
            </a:fld>
            <a:endParaRPr lang="en-US" dirty="0"/>
          </a:p>
        </p:txBody>
      </p:sp>
      <p:sp>
        <p:nvSpPr>
          <p:cNvPr id="5" name="Footer Placeholder 4"/>
          <p:cNvSpPr>
            <a:spLocks noGrp="1"/>
          </p:cNvSpPr>
          <p:nvPr>
            <p:ph type="ftr" sz="quarter" idx="11"/>
          </p:nvPr>
        </p:nvSpPr>
        <p:spPr/>
        <p:txBody>
          <a:bodyPr/>
          <a:lstStyle/>
          <a:p>
            <a:r>
              <a:rPr lang="en-US"/>
              <a:t>footer</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7339257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088FB69-6A93-1165-DBF9-B08593CF2D73}"/>
              </a:ext>
              <a:ext uri="{C183D7F6-B498-43B3-948B-1728B52AA6E4}">
                <adec:decorative xmlns:adec="http://schemas.microsoft.com/office/drawing/2017/decorative" val="1"/>
              </a:ext>
            </a:extLst>
          </p:cNvPr>
          <p:cNvGrpSpPr/>
          <p:nvPr userDrawn="1"/>
        </p:nvGrpSpPr>
        <p:grpSpPr>
          <a:xfrm>
            <a:off x="481684" y="393647"/>
            <a:ext cx="11228624" cy="6070706"/>
            <a:chOff x="481684" y="393647"/>
            <a:chExt cx="11228624" cy="6070706"/>
          </a:xfrm>
        </p:grpSpPr>
        <p:sp>
          <p:nvSpPr>
            <p:cNvPr id="3" name="Rectangle 2">
              <a:extLst>
                <a:ext uri="{FF2B5EF4-FFF2-40B4-BE49-F238E27FC236}">
                  <a16:creationId xmlns:a16="http://schemas.microsoft.com/office/drawing/2014/main" id="{1E3FE074-831A-0B85-0AD4-E42448E535B2}"/>
                </a:ext>
              </a:extLst>
            </p:cNvPr>
            <p:cNvSpPr/>
            <p:nvPr userDrawn="1"/>
          </p:nvSpPr>
          <p:spPr>
            <a:xfrm>
              <a:off x="481693" y="393648"/>
              <a:ext cx="11228615" cy="607070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C091CA17-2FF6-F3C2-2E78-030072AE1E8C}"/>
                </a:ext>
              </a:extLst>
            </p:cNvPr>
            <p:cNvCxnSpPr>
              <a:cxnSpLocks/>
            </p:cNvCxnSpPr>
            <p:nvPr userDrawn="1"/>
          </p:nvCxnSpPr>
          <p:spPr>
            <a:xfrm>
              <a:off x="3726180" y="393647"/>
              <a:ext cx="0" cy="60707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1360D2-FD77-4587-2725-382B41D5C87B}"/>
                </a:ext>
              </a:extLst>
            </p:cNvPr>
            <p:cNvCxnSpPr>
              <a:cxnSpLocks/>
            </p:cNvCxnSpPr>
            <p:nvPr userDrawn="1"/>
          </p:nvCxnSpPr>
          <p:spPr>
            <a:xfrm>
              <a:off x="481684" y="5878287"/>
              <a:ext cx="112286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472582" y="393646"/>
            <a:ext cx="3260519" cy="5484640"/>
          </a:xfrm>
        </p:spPr>
        <p:txBody>
          <a:bodyPr tIns="0" bIns="0" anchor="ctr"/>
          <a:lstStyle>
            <a:lvl1pPr algn="ctr">
              <a:lnSpc>
                <a:spcPct val="100000"/>
              </a:lnSpc>
              <a:defRPr sz="4000" b="1"/>
            </a:lvl1pPr>
          </a:lstStyle>
          <a:p>
            <a:r>
              <a:rPr lang="en-US" dirty="0"/>
              <a:t>Add title here</a:t>
            </a:r>
          </a:p>
        </p:txBody>
      </p:sp>
      <p:sp>
        <p:nvSpPr>
          <p:cNvPr id="31" name="Picture Placeholder 30">
            <a:extLst>
              <a:ext uri="{FF2B5EF4-FFF2-40B4-BE49-F238E27FC236}">
                <a16:creationId xmlns:a16="http://schemas.microsoft.com/office/drawing/2014/main" id="{8308474B-1816-77B5-FB6C-C41A741699DA}"/>
              </a:ext>
            </a:extLst>
          </p:cNvPr>
          <p:cNvSpPr>
            <a:spLocks noGrp="1"/>
          </p:cNvSpPr>
          <p:nvPr>
            <p:ph type="pic" sz="quarter" idx="16"/>
          </p:nvPr>
        </p:nvSpPr>
        <p:spPr>
          <a:xfrm>
            <a:off x="4261658" y="934066"/>
            <a:ext cx="731520" cy="731520"/>
          </a:xfrm>
        </p:spPr>
        <p:txBody>
          <a:bodyPr>
            <a:noAutofit/>
          </a:bodyPr>
          <a:lstStyle>
            <a:lvl1pPr marL="0" indent="0" algn="ctr">
              <a:buNone/>
              <a:defRPr sz="1200"/>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21BAEDB1-AAC6-8012-7AC3-CC75D0096F4E}"/>
              </a:ext>
            </a:extLst>
          </p:cNvPr>
          <p:cNvSpPr>
            <a:spLocks noGrp="1"/>
          </p:cNvSpPr>
          <p:nvPr>
            <p:ph type="body" sz="quarter" idx="12" hasCustomPrompt="1"/>
          </p:nvPr>
        </p:nvSpPr>
        <p:spPr>
          <a:xfrm>
            <a:off x="5407742" y="934066"/>
            <a:ext cx="5958348" cy="862991"/>
          </a:xfrm>
        </p:spPr>
        <p:txBody>
          <a:bodyPr anchor="t">
            <a:normAutofit/>
          </a:bodyPr>
          <a:lstStyle>
            <a:lvl1pPr marL="0" indent="0" algn="l">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8" name="Picture Placeholder 30">
            <a:extLst>
              <a:ext uri="{FF2B5EF4-FFF2-40B4-BE49-F238E27FC236}">
                <a16:creationId xmlns:a16="http://schemas.microsoft.com/office/drawing/2014/main" id="{6F57637A-A06D-900E-8535-6AA509EBDC20}"/>
              </a:ext>
            </a:extLst>
          </p:cNvPr>
          <p:cNvSpPr>
            <a:spLocks noGrp="1"/>
          </p:cNvSpPr>
          <p:nvPr>
            <p:ph type="pic" sz="quarter" idx="18"/>
          </p:nvPr>
        </p:nvSpPr>
        <p:spPr>
          <a:xfrm>
            <a:off x="4261658" y="2144633"/>
            <a:ext cx="731520" cy="731520"/>
          </a:xfrm>
        </p:spPr>
        <p:txBody>
          <a:bodyPr>
            <a:noAutofit/>
          </a:bodyPr>
          <a:lstStyle>
            <a:lvl1pPr marL="0" indent="0" algn="ctr">
              <a:buNone/>
              <a:defRPr sz="1200"/>
            </a:lvl1pPr>
          </a:lstStyle>
          <a:p>
            <a:r>
              <a:rPr lang="en-US"/>
              <a:t>Click icon to add picture</a:t>
            </a:r>
            <a:endParaRPr lang="en-US" dirty="0"/>
          </a:p>
        </p:txBody>
      </p:sp>
      <p:sp>
        <p:nvSpPr>
          <p:cNvPr id="6" name="Text Placeholder 13">
            <a:extLst>
              <a:ext uri="{FF2B5EF4-FFF2-40B4-BE49-F238E27FC236}">
                <a16:creationId xmlns:a16="http://schemas.microsoft.com/office/drawing/2014/main" id="{C76314CE-90DE-BC3F-0583-8887631078A5}"/>
              </a:ext>
            </a:extLst>
          </p:cNvPr>
          <p:cNvSpPr>
            <a:spLocks noGrp="1"/>
          </p:cNvSpPr>
          <p:nvPr>
            <p:ph type="body" sz="quarter" idx="17" hasCustomPrompt="1"/>
          </p:nvPr>
        </p:nvSpPr>
        <p:spPr>
          <a:xfrm>
            <a:off x="5407742" y="2078898"/>
            <a:ext cx="5958348" cy="862991"/>
          </a:xfrm>
        </p:spPr>
        <p:txBody>
          <a:bodyPr anchor="t">
            <a:normAutofit/>
          </a:bodyPr>
          <a:lstStyle>
            <a:lvl1pPr marL="0" indent="0" algn="l">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18" name="Picture Placeholder 30">
            <a:extLst>
              <a:ext uri="{FF2B5EF4-FFF2-40B4-BE49-F238E27FC236}">
                <a16:creationId xmlns:a16="http://schemas.microsoft.com/office/drawing/2014/main" id="{5ED6CFA2-D90A-73B5-58F2-0A1095969809}"/>
              </a:ext>
            </a:extLst>
          </p:cNvPr>
          <p:cNvSpPr>
            <a:spLocks noGrp="1"/>
          </p:cNvSpPr>
          <p:nvPr>
            <p:ph type="pic" sz="quarter" idx="20"/>
          </p:nvPr>
        </p:nvSpPr>
        <p:spPr>
          <a:xfrm>
            <a:off x="4261658" y="3296662"/>
            <a:ext cx="731520" cy="731520"/>
          </a:xfrm>
        </p:spPr>
        <p:txBody>
          <a:bodyPr>
            <a:noAutofit/>
          </a:bodyPr>
          <a:lstStyle>
            <a:lvl1pPr marL="0" indent="0" algn="ctr">
              <a:buNone/>
              <a:defRPr sz="1200"/>
            </a:lvl1pPr>
          </a:lstStyle>
          <a:p>
            <a:r>
              <a:rPr lang="en-US"/>
              <a:t>Click icon to add picture</a:t>
            </a:r>
            <a:endParaRPr lang="en-US" dirty="0"/>
          </a:p>
        </p:txBody>
      </p:sp>
      <p:sp>
        <p:nvSpPr>
          <p:cNvPr id="13" name="Text Placeholder 13">
            <a:extLst>
              <a:ext uri="{FF2B5EF4-FFF2-40B4-BE49-F238E27FC236}">
                <a16:creationId xmlns:a16="http://schemas.microsoft.com/office/drawing/2014/main" id="{0491A95C-9334-52D0-DA80-A40E91351F1A}"/>
              </a:ext>
            </a:extLst>
          </p:cNvPr>
          <p:cNvSpPr>
            <a:spLocks noGrp="1"/>
          </p:cNvSpPr>
          <p:nvPr>
            <p:ph type="body" sz="quarter" idx="19" hasCustomPrompt="1"/>
          </p:nvPr>
        </p:nvSpPr>
        <p:spPr>
          <a:xfrm>
            <a:off x="5407742" y="3230927"/>
            <a:ext cx="5958348" cy="862991"/>
          </a:xfrm>
        </p:spPr>
        <p:txBody>
          <a:bodyPr anchor="t">
            <a:normAutofit/>
          </a:bodyPr>
          <a:lstStyle>
            <a:lvl1pPr marL="0" indent="0" algn="l">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24" name="Picture Placeholder 30">
            <a:extLst>
              <a:ext uri="{FF2B5EF4-FFF2-40B4-BE49-F238E27FC236}">
                <a16:creationId xmlns:a16="http://schemas.microsoft.com/office/drawing/2014/main" id="{C727F284-B480-4165-FA10-5FB2EFA8D01F}"/>
              </a:ext>
            </a:extLst>
          </p:cNvPr>
          <p:cNvSpPr>
            <a:spLocks noGrp="1"/>
          </p:cNvSpPr>
          <p:nvPr>
            <p:ph type="pic" sz="quarter" idx="22"/>
          </p:nvPr>
        </p:nvSpPr>
        <p:spPr>
          <a:xfrm>
            <a:off x="4261658" y="4597186"/>
            <a:ext cx="731520" cy="731520"/>
          </a:xfrm>
        </p:spPr>
        <p:txBody>
          <a:bodyPr>
            <a:noAutofit/>
          </a:bodyPr>
          <a:lstStyle>
            <a:lvl1pPr marL="0" indent="0" algn="ctr">
              <a:buNone/>
              <a:defRPr sz="1200"/>
            </a:lvl1pPr>
          </a:lstStyle>
          <a:p>
            <a:r>
              <a:rPr lang="en-US"/>
              <a:t>Click icon to add picture</a:t>
            </a:r>
            <a:endParaRPr lang="en-US" dirty="0"/>
          </a:p>
        </p:txBody>
      </p:sp>
      <p:sp>
        <p:nvSpPr>
          <p:cNvPr id="19" name="Text Placeholder 13">
            <a:extLst>
              <a:ext uri="{FF2B5EF4-FFF2-40B4-BE49-F238E27FC236}">
                <a16:creationId xmlns:a16="http://schemas.microsoft.com/office/drawing/2014/main" id="{C106AB72-F782-1011-E73F-82AB10F338F7}"/>
              </a:ext>
            </a:extLst>
          </p:cNvPr>
          <p:cNvSpPr>
            <a:spLocks noGrp="1"/>
          </p:cNvSpPr>
          <p:nvPr>
            <p:ph type="body" sz="quarter" idx="21" hasCustomPrompt="1"/>
          </p:nvPr>
        </p:nvSpPr>
        <p:spPr>
          <a:xfrm>
            <a:off x="5407742" y="4363618"/>
            <a:ext cx="5958348" cy="1205135"/>
          </a:xfrm>
        </p:spPr>
        <p:txBody>
          <a:bodyPr anchor="t">
            <a:normAutofit/>
          </a:bodyPr>
          <a:lstStyle>
            <a:lvl1pPr marL="0" indent="0" algn="l">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26" name="Footer Placeholder 4">
            <a:extLst>
              <a:ext uri="{FF2B5EF4-FFF2-40B4-BE49-F238E27FC236}">
                <a16:creationId xmlns:a16="http://schemas.microsoft.com/office/drawing/2014/main" id="{DB49BBE5-CCBB-7C39-D34E-E82C25AA576F}"/>
              </a:ext>
            </a:extLst>
          </p:cNvPr>
          <p:cNvSpPr>
            <a:spLocks noGrp="1"/>
          </p:cNvSpPr>
          <p:nvPr>
            <p:ph type="ftr" sz="quarter" idx="3"/>
          </p:nvPr>
        </p:nvSpPr>
        <p:spPr>
          <a:xfrm>
            <a:off x="501356" y="5990069"/>
            <a:ext cx="3097071" cy="365125"/>
          </a:xfrm>
          <a:prstGeom prst="rect">
            <a:avLst/>
          </a:prstGeom>
        </p:spPr>
        <p:txBody>
          <a:bodyPr vert="horz" lIns="457200" tIns="45720" rIns="91440" bIns="45720" rtlCol="0" anchor="ctr"/>
          <a:lstStyle>
            <a:lvl1pPr algn="l">
              <a:defRPr sz="900" cap="all">
                <a:solidFill>
                  <a:schemeClr val="bg1"/>
                </a:solidFill>
              </a:defRPr>
            </a:lvl1pPr>
          </a:lstStyle>
          <a:p>
            <a:r>
              <a:rPr lang="en-US"/>
              <a:t>footer</a:t>
            </a:r>
            <a:endParaRPr lang="en-US" dirty="0"/>
          </a:p>
        </p:txBody>
      </p:sp>
      <p:sp>
        <p:nvSpPr>
          <p:cNvPr id="27" name="Slide Number Placeholder 5">
            <a:extLst>
              <a:ext uri="{FF2B5EF4-FFF2-40B4-BE49-F238E27FC236}">
                <a16:creationId xmlns:a16="http://schemas.microsoft.com/office/drawing/2014/main" id="{2AB94E18-4F07-B724-9D3D-44801937747E}"/>
              </a:ext>
            </a:extLst>
          </p:cNvPr>
          <p:cNvSpPr>
            <a:spLocks noGrp="1"/>
          </p:cNvSpPr>
          <p:nvPr>
            <p:ph type="sldNum" sz="quarter" idx="4"/>
          </p:nvPr>
        </p:nvSpPr>
        <p:spPr>
          <a:xfrm>
            <a:off x="3824749" y="5990069"/>
            <a:ext cx="7728153" cy="365125"/>
          </a:xfrm>
          <a:prstGeom prst="rect">
            <a:avLst/>
          </a:prstGeom>
        </p:spPr>
        <p:txBody>
          <a:bodyPr vert="horz" lIns="91440" tIns="45720" rIns="91440" bIns="45720" rtlCol="0" anchor="ctr"/>
          <a:lstStyle>
            <a:lvl1pPr algn="ctr">
              <a:defRPr sz="900">
                <a:solidFill>
                  <a:schemeClr val="bg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347888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hank you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BE0D1B6-1F1E-CCFB-6D36-DC3039C38FF5}"/>
              </a:ext>
              <a:ext uri="{C183D7F6-B498-43B3-948B-1728B52AA6E4}">
                <adec:decorative xmlns:adec="http://schemas.microsoft.com/office/drawing/2017/decorative" val="1"/>
              </a:ext>
            </a:extLst>
          </p:cNvPr>
          <p:cNvGrpSpPr/>
          <p:nvPr userDrawn="1"/>
        </p:nvGrpSpPr>
        <p:grpSpPr>
          <a:xfrm>
            <a:off x="481693" y="393648"/>
            <a:ext cx="11235864" cy="6070705"/>
            <a:chOff x="481693" y="393648"/>
            <a:chExt cx="11235864" cy="6070705"/>
          </a:xfrm>
        </p:grpSpPr>
        <p:sp>
          <p:nvSpPr>
            <p:cNvPr id="2" name="Rectangle 1">
              <a:extLst>
                <a:ext uri="{FF2B5EF4-FFF2-40B4-BE49-F238E27FC236}">
                  <a16:creationId xmlns:a16="http://schemas.microsoft.com/office/drawing/2014/main" id="{DE5A6159-3269-247C-FFBE-0940C19C2B48}"/>
                </a:ext>
              </a:extLst>
            </p:cNvPr>
            <p:cNvSpPr/>
            <p:nvPr userDrawn="1"/>
          </p:nvSpPr>
          <p:spPr>
            <a:xfrm>
              <a:off x="481693" y="393648"/>
              <a:ext cx="11228615" cy="607070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8F8BCC96-50C0-4DBF-F6DC-4BDFF75A2321}"/>
                </a:ext>
              </a:extLst>
            </p:cNvPr>
            <p:cNvCxnSpPr>
              <a:cxnSpLocks/>
            </p:cNvCxnSpPr>
            <p:nvPr userDrawn="1"/>
          </p:nvCxnSpPr>
          <p:spPr>
            <a:xfrm>
              <a:off x="4768117" y="6035602"/>
              <a:ext cx="69494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9" name="Table 8">
            <a:extLst>
              <a:ext uri="{FF2B5EF4-FFF2-40B4-BE49-F238E27FC236}">
                <a16:creationId xmlns:a16="http://schemas.microsoft.com/office/drawing/2014/main" id="{770F1688-BA83-03DC-2B74-7A82D939FA0B}"/>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1668224463"/>
              </p:ext>
            </p:extLst>
          </p:nvPr>
        </p:nvGraphicFramePr>
        <p:xfrm>
          <a:off x="490524" y="399329"/>
          <a:ext cx="4297680" cy="6070708"/>
        </p:xfrm>
        <a:graphic>
          <a:graphicData uri="http://schemas.openxmlformats.org/drawingml/2006/table">
            <a:tbl>
              <a:tblPr bandRow="1">
                <a:tableStyleId>{5C22544A-7EE6-4342-B048-85BDC9FD1C3A}</a:tableStyleId>
              </a:tblPr>
              <a:tblGrid>
                <a:gridCol w="429768">
                  <a:extLst>
                    <a:ext uri="{9D8B030D-6E8A-4147-A177-3AD203B41FA5}">
                      <a16:colId xmlns:a16="http://schemas.microsoft.com/office/drawing/2014/main" val="3227434602"/>
                    </a:ext>
                  </a:extLst>
                </a:gridCol>
                <a:gridCol w="429768">
                  <a:extLst>
                    <a:ext uri="{9D8B030D-6E8A-4147-A177-3AD203B41FA5}">
                      <a16:colId xmlns:a16="http://schemas.microsoft.com/office/drawing/2014/main" val="2679191072"/>
                    </a:ext>
                  </a:extLst>
                </a:gridCol>
                <a:gridCol w="429768">
                  <a:extLst>
                    <a:ext uri="{9D8B030D-6E8A-4147-A177-3AD203B41FA5}">
                      <a16:colId xmlns:a16="http://schemas.microsoft.com/office/drawing/2014/main" val="3275508775"/>
                    </a:ext>
                  </a:extLst>
                </a:gridCol>
                <a:gridCol w="429768">
                  <a:extLst>
                    <a:ext uri="{9D8B030D-6E8A-4147-A177-3AD203B41FA5}">
                      <a16:colId xmlns:a16="http://schemas.microsoft.com/office/drawing/2014/main" val="4103063430"/>
                    </a:ext>
                  </a:extLst>
                </a:gridCol>
                <a:gridCol w="429768">
                  <a:extLst>
                    <a:ext uri="{9D8B030D-6E8A-4147-A177-3AD203B41FA5}">
                      <a16:colId xmlns:a16="http://schemas.microsoft.com/office/drawing/2014/main" val="4218281584"/>
                    </a:ext>
                  </a:extLst>
                </a:gridCol>
                <a:gridCol w="429768">
                  <a:extLst>
                    <a:ext uri="{9D8B030D-6E8A-4147-A177-3AD203B41FA5}">
                      <a16:colId xmlns:a16="http://schemas.microsoft.com/office/drawing/2014/main" val="503927227"/>
                    </a:ext>
                  </a:extLst>
                </a:gridCol>
                <a:gridCol w="429768">
                  <a:extLst>
                    <a:ext uri="{9D8B030D-6E8A-4147-A177-3AD203B41FA5}">
                      <a16:colId xmlns:a16="http://schemas.microsoft.com/office/drawing/2014/main" val="342415256"/>
                    </a:ext>
                  </a:extLst>
                </a:gridCol>
                <a:gridCol w="429768">
                  <a:extLst>
                    <a:ext uri="{9D8B030D-6E8A-4147-A177-3AD203B41FA5}">
                      <a16:colId xmlns:a16="http://schemas.microsoft.com/office/drawing/2014/main" val="2092302351"/>
                    </a:ext>
                  </a:extLst>
                </a:gridCol>
                <a:gridCol w="429768">
                  <a:extLst>
                    <a:ext uri="{9D8B030D-6E8A-4147-A177-3AD203B41FA5}">
                      <a16:colId xmlns:a16="http://schemas.microsoft.com/office/drawing/2014/main" val="2258278874"/>
                    </a:ext>
                  </a:extLst>
                </a:gridCol>
                <a:gridCol w="429768">
                  <a:extLst>
                    <a:ext uri="{9D8B030D-6E8A-4147-A177-3AD203B41FA5}">
                      <a16:colId xmlns:a16="http://schemas.microsoft.com/office/drawing/2014/main" val="539162799"/>
                    </a:ext>
                  </a:extLst>
                </a:gridCol>
              </a:tblGrid>
              <a:tr h="433622">
                <a:tc>
                  <a:txBody>
                    <a:bodyPr/>
                    <a:lstStyle/>
                    <a:p>
                      <a:endParaRPr lang="en-US" dirty="0"/>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218664993"/>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49486137"/>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68612509"/>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762521216"/>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1238400337"/>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760747136"/>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479772814"/>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877978386"/>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037604750"/>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911027561"/>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2342850680"/>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2575912702"/>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1380670666"/>
                  </a:ext>
                </a:extLst>
              </a:tr>
              <a:tr h="433622">
                <a:tc>
                  <a:txBody>
                    <a:bodyPr/>
                    <a:lstStyle/>
                    <a:p>
                      <a:endParaRPr lang="en-US" dirty="0"/>
                    </a:p>
                  </a:txBody>
                  <a:tcP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38701284"/>
                  </a:ext>
                </a:extLst>
              </a:tr>
            </a:tbl>
          </a:graphicData>
        </a:graphic>
      </p:graphicFrame>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5053781" y="658762"/>
            <a:ext cx="6351638" cy="5201247"/>
          </a:xfrm>
        </p:spPr>
        <p:txBody>
          <a:bodyPr lIns="457200" tIns="0" rIns="457200" bIns="0" anchor="ctr"/>
          <a:lstStyle>
            <a:lvl1pPr algn="ctr">
              <a:lnSpc>
                <a:spcPct val="100000"/>
              </a:lnSpc>
              <a:defRPr sz="8000" b="1"/>
            </a:lvl1pPr>
          </a:lstStyle>
          <a:p>
            <a:r>
              <a:rPr lang="en-US" dirty="0"/>
              <a:t>Add title here</a:t>
            </a:r>
          </a:p>
        </p:txBody>
      </p:sp>
      <p:sp>
        <p:nvSpPr>
          <p:cNvPr id="29" name="Picture Placeholder 28">
            <a:extLst>
              <a:ext uri="{FF2B5EF4-FFF2-40B4-BE49-F238E27FC236}">
                <a16:creationId xmlns:a16="http://schemas.microsoft.com/office/drawing/2014/main" id="{9E4F8DC2-6173-797C-063C-ABCB06835913}"/>
              </a:ext>
            </a:extLst>
          </p:cNvPr>
          <p:cNvSpPr>
            <a:spLocks noGrp="1"/>
          </p:cNvSpPr>
          <p:nvPr>
            <p:ph type="pic" sz="quarter" idx="15"/>
          </p:nvPr>
        </p:nvSpPr>
        <p:spPr>
          <a:xfrm>
            <a:off x="923928" y="838200"/>
            <a:ext cx="3429000" cy="3026664"/>
          </a:xfrm>
          <a:solidFill>
            <a:schemeClr val="accent2"/>
          </a:solidFill>
          <a:ln w="12700">
            <a:solidFill>
              <a:schemeClr val="bg1"/>
            </a:solidFill>
          </a:ln>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21BAEDB1-AAC6-8012-7AC3-CC75D0096F4E}"/>
              </a:ext>
            </a:extLst>
          </p:cNvPr>
          <p:cNvSpPr>
            <a:spLocks noGrp="1"/>
          </p:cNvSpPr>
          <p:nvPr>
            <p:ph type="body" sz="quarter" idx="12" hasCustomPrompt="1"/>
          </p:nvPr>
        </p:nvSpPr>
        <p:spPr>
          <a:xfrm>
            <a:off x="924880" y="4748981"/>
            <a:ext cx="3434141" cy="845574"/>
          </a:xfrm>
          <a:prstGeom prst="roundRect">
            <a:avLst>
              <a:gd name="adj" fmla="val 50000"/>
            </a:avLst>
          </a:prstGeom>
          <a:solidFill>
            <a:schemeClr val="accent2"/>
          </a:solidFill>
          <a:ln w="22225">
            <a:solidFill>
              <a:schemeClr val="bg1"/>
            </a:solidFill>
          </a:ln>
        </p:spPr>
        <p:txBody>
          <a:bodyPr anchor="ctr">
            <a:normAutofit/>
          </a:bodyPr>
          <a:lstStyle>
            <a:lvl1pPr marL="0" indent="0" algn="ctr">
              <a:spcBef>
                <a:spcPts val="0"/>
              </a:spcBef>
              <a:spcAft>
                <a:spcPts val="0"/>
              </a:spcAft>
              <a:buNone/>
              <a:defRPr sz="16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10" name="Footer Placeholder 4">
            <a:extLst>
              <a:ext uri="{FF2B5EF4-FFF2-40B4-BE49-F238E27FC236}">
                <a16:creationId xmlns:a16="http://schemas.microsoft.com/office/drawing/2014/main" id="{DB684C2F-977D-54D2-F9DB-5A0CC3DF1691}"/>
              </a:ext>
            </a:extLst>
          </p:cNvPr>
          <p:cNvSpPr>
            <a:spLocks noGrp="1"/>
          </p:cNvSpPr>
          <p:nvPr>
            <p:ph type="ftr" sz="quarter" idx="3"/>
          </p:nvPr>
        </p:nvSpPr>
        <p:spPr>
          <a:xfrm>
            <a:off x="5053781" y="6085795"/>
            <a:ext cx="3428434" cy="294938"/>
          </a:xfrm>
          <a:prstGeom prst="rect">
            <a:avLst/>
          </a:prstGeom>
        </p:spPr>
        <p:txBody>
          <a:bodyPr vert="horz" lIns="91440" tIns="45720" rIns="91440" bIns="45720" rtlCol="0" anchor="ctr"/>
          <a:lstStyle>
            <a:lvl1pPr algn="l">
              <a:defRPr sz="900" cap="all">
                <a:solidFill>
                  <a:schemeClr val="bg1"/>
                </a:solidFill>
              </a:defRPr>
            </a:lvl1pPr>
          </a:lstStyle>
          <a:p>
            <a:r>
              <a:rPr lang="en-US" dirty="0"/>
              <a:t>footer</a:t>
            </a:r>
          </a:p>
        </p:txBody>
      </p:sp>
      <p:sp>
        <p:nvSpPr>
          <p:cNvPr id="27" name="Slide Number Placeholder 5">
            <a:extLst>
              <a:ext uri="{FF2B5EF4-FFF2-40B4-BE49-F238E27FC236}">
                <a16:creationId xmlns:a16="http://schemas.microsoft.com/office/drawing/2014/main" id="{2AB94E18-4F07-B724-9D3D-44801937747E}"/>
              </a:ext>
            </a:extLst>
          </p:cNvPr>
          <p:cNvSpPr>
            <a:spLocks noGrp="1"/>
          </p:cNvSpPr>
          <p:nvPr>
            <p:ph type="sldNum" sz="quarter" idx="4"/>
          </p:nvPr>
        </p:nvSpPr>
        <p:spPr>
          <a:xfrm>
            <a:off x="10962182" y="6115665"/>
            <a:ext cx="474545" cy="243669"/>
          </a:xfrm>
          <a:prstGeom prst="rect">
            <a:avLst/>
          </a:prstGeom>
        </p:spPr>
        <p:txBody>
          <a:bodyPr vert="horz" lIns="91440" tIns="45720" rIns="91440" bIns="45720" rtlCol="0" anchor="ctr"/>
          <a:lstStyle>
            <a:lvl1pPr algn="r">
              <a:defRPr sz="900">
                <a:solidFill>
                  <a:schemeClr val="bg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21132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7F1CA9-BED2-4756-8AEF-E0F68B0488B6}" type="datetime1">
              <a:rPr lang="en-US" smtClean="0"/>
              <a:pPr/>
              <a:t>10/19/2023</a:t>
            </a:fld>
            <a:endParaRPr lang="en-US" dirty="0"/>
          </a:p>
        </p:txBody>
      </p:sp>
      <p:sp>
        <p:nvSpPr>
          <p:cNvPr id="5" name="Footer Placeholder 4"/>
          <p:cNvSpPr>
            <a:spLocks noGrp="1"/>
          </p:cNvSpPr>
          <p:nvPr>
            <p:ph type="ftr" sz="quarter" idx="11"/>
          </p:nvPr>
        </p:nvSpPr>
        <p:spPr/>
        <p:txBody>
          <a:bodyPr/>
          <a:lstStyle/>
          <a:p>
            <a:r>
              <a:rPr lang="en-US"/>
              <a:t>footer</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68390468"/>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7F1CA9-BED2-4756-8AEF-E0F68B0488B6}" type="datetime1">
              <a:rPr lang="en-US" smtClean="0"/>
              <a:pPr/>
              <a:t>10/19/2023</a:t>
            </a:fld>
            <a:endParaRPr lang="en-US" dirty="0"/>
          </a:p>
        </p:txBody>
      </p:sp>
      <p:sp>
        <p:nvSpPr>
          <p:cNvPr id="6" name="Footer Placeholder 5"/>
          <p:cNvSpPr>
            <a:spLocks noGrp="1"/>
          </p:cNvSpPr>
          <p:nvPr>
            <p:ph type="ftr" sz="quarter" idx="11"/>
          </p:nvPr>
        </p:nvSpPr>
        <p:spPr/>
        <p:txBody>
          <a:bodyPr/>
          <a:lstStyle/>
          <a:p>
            <a:r>
              <a:rPr lang="en-US"/>
              <a:t>footer</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90867712"/>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7F1CA9-BED2-4756-8AEF-E0F68B0488B6}" type="datetime1">
              <a:rPr lang="en-US" smtClean="0"/>
              <a:pPr/>
              <a:t>10/19/2023</a:t>
            </a:fld>
            <a:endParaRPr lang="en-US" dirty="0"/>
          </a:p>
        </p:txBody>
      </p:sp>
      <p:sp>
        <p:nvSpPr>
          <p:cNvPr id="8" name="Footer Placeholder 7"/>
          <p:cNvSpPr>
            <a:spLocks noGrp="1"/>
          </p:cNvSpPr>
          <p:nvPr>
            <p:ph type="ftr" sz="quarter" idx="11"/>
          </p:nvPr>
        </p:nvSpPr>
        <p:spPr/>
        <p:txBody>
          <a:bodyPr/>
          <a:lstStyle/>
          <a:p>
            <a:r>
              <a:rPr lang="en-US"/>
              <a:t>footer</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93680368"/>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7F1CA9-BED2-4756-8AEF-E0F68B0488B6}" type="datetime1">
              <a:rPr lang="en-US" smtClean="0"/>
              <a:pPr/>
              <a:t>10/19/2023</a:t>
            </a:fld>
            <a:endParaRPr lang="en-US" dirty="0"/>
          </a:p>
        </p:txBody>
      </p:sp>
      <p:sp>
        <p:nvSpPr>
          <p:cNvPr id="4" name="Footer Placeholder 3"/>
          <p:cNvSpPr>
            <a:spLocks noGrp="1"/>
          </p:cNvSpPr>
          <p:nvPr>
            <p:ph type="ftr" sz="quarter" idx="11"/>
          </p:nvPr>
        </p:nvSpPr>
        <p:spPr/>
        <p:txBody>
          <a:bodyPr/>
          <a:lstStyle/>
          <a:p>
            <a:r>
              <a:rPr lang="en-US"/>
              <a:t>footer</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29852875"/>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CD4B7E-D172-41E4-BE36-64B5A7E393CD}" type="datetimeFigureOut">
              <a:rPr lang="en-US" noProof="0" smtClean="0"/>
              <a:t>10/19/2023</a:t>
            </a:fld>
            <a:endParaRPr lang="en-US" noProof="0" dirty="0"/>
          </a:p>
        </p:txBody>
      </p:sp>
      <p:sp>
        <p:nvSpPr>
          <p:cNvPr id="3" name="Footer Placeholder 2"/>
          <p:cNvSpPr>
            <a:spLocks noGrp="1"/>
          </p:cNvSpPr>
          <p:nvPr>
            <p:ph type="ftr" sz="quarter" idx="11"/>
          </p:nvPr>
        </p:nvSpPr>
        <p:spPr/>
        <p:txBody>
          <a:bodyPr/>
          <a:lstStyle/>
          <a:p>
            <a:pPr algn="l"/>
            <a:r>
              <a:rPr lang="en-US" noProof="0"/>
              <a:t>Teach a Course</a:t>
            </a:r>
            <a:endParaRPr lang="en-US" noProof="0" dirty="0"/>
          </a:p>
        </p:txBody>
      </p:sp>
      <p:sp>
        <p:nvSpPr>
          <p:cNvPr id="4" name="Slide Number Placeholder 3"/>
          <p:cNvSpPr>
            <a:spLocks noGrp="1"/>
          </p:cNvSpPr>
          <p:nvPr>
            <p:ph type="sldNum" sz="quarter" idx="12"/>
          </p:nvPr>
        </p:nvSpPr>
        <p:spPr/>
        <p:txBody>
          <a:bodyPr/>
          <a:lstStyle/>
          <a:p>
            <a:fld id="{F603CDE5-C1D8-4EDD-870F-A498BAFA520F}" type="slidenum">
              <a:rPr lang="en-US" noProof="0" smtClean="0"/>
              <a:t>‹#›</a:t>
            </a:fld>
            <a:endParaRPr lang="en-US" noProof="0" dirty="0"/>
          </a:p>
        </p:txBody>
      </p:sp>
    </p:spTree>
    <p:extLst>
      <p:ext uri="{BB962C8B-B14F-4D97-AF65-F5344CB8AC3E}">
        <p14:creationId xmlns:p14="http://schemas.microsoft.com/office/powerpoint/2010/main" val="2355756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7F1CA9-BED2-4756-8AEF-E0F68B0488B6}" type="datetime1">
              <a:rPr lang="en-US" smtClean="0"/>
              <a:pPr/>
              <a:t>10/19/2023</a:t>
            </a:fld>
            <a:endParaRPr lang="en-US" dirty="0"/>
          </a:p>
        </p:txBody>
      </p:sp>
      <p:sp>
        <p:nvSpPr>
          <p:cNvPr id="6" name="Footer Placeholder 5"/>
          <p:cNvSpPr>
            <a:spLocks noGrp="1"/>
          </p:cNvSpPr>
          <p:nvPr>
            <p:ph type="ftr" sz="quarter" idx="11"/>
          </p:nvPr>
        </p:nvSpPr>
        <p:spPr/>
        <p:txBody>
          <a:bodyPr/>
          <a:lstStyle/>
          <a:p>
            <a:r>
              <a:rPr lang="en-US"/>
              <a:t>footer</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53186041"/>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7F1CA9-BED2-4756-8AEF-E0F68B0488B6}" type="datetime1">
              <a:rPr lang="en-US" smtClean="0"/>
              <a:pPr/>
              <a:t>10/19/2023</a:t>
            </a:fld>
            <a:endParaRPr lang="en-US" dirty="0"/>
          </a:p>
        </p:txBody>
      </p:sp>
      <p:sp>
        <p:nvSpPr>
          <p:cNvPr id="6" name="Footer Placeholder 5"/>
          <p:cNvSpPr>
            <a:spLocks noGrp="1"/>
          </p:cNvSpPr>
          <p:nvPr>
            <p:ph type="ftr" sz="quarter" idx="11"/>
          </p:nvPr>
        </p:nvSpPr>
        <p:spPr/>
        <p:txBody>
          <a:bodyPr/>
          <a:lstStyle/>
          <a:p>
            <a:r>
              <a:rPr lang="en-US"/>
              <a:t>footer</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700913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A7F1CA9-BED2-4756-8AEF-E0F68B0488B6}" type="datetime1">
              <a:rPr lang="en-US" smtClean="0"/>
              <a:pPr/>
              <a:t>10/19/2023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US"/>
              <a:t>footer</a:t>
            </a:r>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7290995"/>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5" r:id="rId18"/>
    <p:sldLayoutId id="2147483777" r:id="rId19"/>
    <p:sldLayoutId id="2147483779" r:id="rId20"/>
    <p:sldLayoutId id="2147483781" r:id="rId21"/>
  </p:sldLayoutIdLst>
  <p:hf hd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9.png"/><Relationship Id="rId1" Type="http://schemas.openxmlformats.org/officeDocument/2006/relationships/slideLayout" Target="../slideLayouts/slideLayout20.xml"/><Relationship Id="rId6" Type="http://schemas.openxmlformats.org/officeDocument/2006/relationships/image" Target="../media/image13.png"/><Relationship Id="rId5" Type="http://schemas.openxmlformats.org/officeDocument/2006/relationships/image" Target="../media/image19.svg"/><Relationship Id="rId4" Type="http://schemas.openxmlformats.org/officeDocument/2006/relationships/image" Target="../media/image11.png"/><Relationship Id="rId9" Type="http://schemas.openxmlformats.org/officeDocument/2006/relationships/image" Target="../media/image21.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7.wmf"/><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12.svg"/><Relationship Id="rId11" Type="http://schemas.openxmlformats.org/officeDocument/2006/relationships/package" Target="../embeddings/Microsoft_Excel_Worksheet.xlsx"/><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9.png"/><Relationship Id="rId1" Type="http://schemas.openxmlformats.org/officeDocument/2006/relationships/slideLayout" Target="../slideLayouts/slideLayout20.xml"/><Relationship Id="rId6" Type="http://schemas.openxmlformats.org/officeDocument/2006/relationships/image" Target="../media/image13.png"/><Relationship Id="rId5" Type="http://schemas.openxmlformats.org/officeDocument/2006/relationships/image" Target="../media/image19.svg"/><Relationship Id="rId4" Type="http://schemas.openxmlformats.org/officeDocument/2006/relationships/image" Target="../media/image11.png"/><Relationship Id="rId9" Type="http://schemas.openxmlformats.org/officeDocument/2006/relationships/image" Target="../media/image21.sv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9.png"/><Relationship Id="rId1" Type="http://schemas.openxmlformats.org/officeDocument/2006/relationships/slideLayout" Target="../slideLayouts/slideLayout20.xml"/><Relationship Id="rId6" Type="http://schemas.openxmlformats.org/officeDocument/2006/relationships/image" Target="../media/image13.png"/><Relationship Id="rId5" Type="http://schemas.openxmlformats.org/officeDocument/2006/relationships/image" Target="../media/image19.svg"/><Relationship Id="rId4" Type="http://schemas.openxmlformats.org/officeDocument/2006/relationships/image" Target="../media/image11.pn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9.png"/><Relationship Id="rId1" Type="http://schemas.openxmlformats.org/officeDocument/2006/relationships/slideLayout" Target="../slideLayouts/slideLayout20.xml"/><Relationship Id="rId6" Type="http://schemas.openxmlformats.org/officeDocument/2006/relationships/image" Target="../media/image13.png"/><Relationship Id="rId5" Type="http://schemas.openxmlformats.org/officeDocument/2006/relationships/image" Target="../media/image19.svg"/><Relationship Id="rId4" Type="http://schemas.openxmlformats.org/officeDocument/2006/relationships/image" Target="../media/image11.png"/><Relationship Id="rId9" Type="http://schemas.openxmlformats.org/officeDocument/2006/relationships/image" Target="../media/image21.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770F-0024-2932-E6FE-27ED2A06EE2F}"/>
              </a:ext>
            </a:extLst>
          </p:cNvPr>
          <p:cNvSpPr>
            <a:spLocks noGrp="1"/>
          </p:cNvSpPr>
          <p:nvPr>
            <p:ph type="title"/>
          </p:nvPr>
        </p:nvSpPr>
        <p:spPr/>
        <p:txBody>
          <a:bodyPr>
            <a:normAutofit/>
          </a:bodyPr>
          <a:lstStyle/>
          <a:p>
            <a:r>
              <a:rPr lang="en-IN" sz="4400" b="1" i="1" dirty="0">
                <a:solidFill>
                  <a:schemeClr val="tx1">
                    <a:lumMod val="75000"/>
                  </a:schemeClr>
                </a:solidFill>
                <a:latin typeface="Agency FB" panose="020B0503020202020204" pitchFamily="34" charset="0"/>
              </a:rPr>
              <a:t>Quality Assurance Intelligence (</a:t>
            </a:r>
            <a:r>
              <a:rPr lang="en-IN" sz="4400" b="1" i="1" dirty="0" err="1">
                <a:solidFill>
                  <a:schemeClr val="tx1">
                    <a:lumMod val="75000"/>
                  </a:schemeClr>
                </a:solidFill>
                <a:latin typeface="Agency FB" panose="020B0503020202020204" pitchFamily="34" charset="0"/>
              </a:rPr>
              <a:t>QAi</a:t>
            </a:r>
            <a:r>
              <a:rPr lang="en-IN" sz="4400" b="1" i="1" dirty="0">
                <a:solidFill>
                  <a:schemeClr val="tx1">
                    <a:lumMod val="75000"/>
                  </a:schemeClr>
                </a:solidFill>
                <a:latin typeface="Agency FB" panose="020B0503020202020204" pitchFamily="34" charset="0"/>
              </a:rPr>
              <a:t>)</a:t>
            </a:r>
            <a:endParaRPr lang="en-US" sz="4400" dirty="0">
              <a:solidFill>
                <a:schemeClr val="tx1">
                  <a:lumMod val="75000"/>
                </a:schemeClr>
              </a:solidFill>
              <a:latin typeface="Agency FB" panose="020B0503020202020204" pitchFamily="34" charset="0"/>
            </a:endParaRPr>
          </a:p>
        </p:txBody>
      </p:sp>
      <p:pic>
        <p:nvPicPr>
          <p:cNvPr id="11" name="Picture Placeholder 10" descr="A high angle view of people working in a library">
            <a:extLst>
              <a:ext uri="{FF2B5EF4-FFF2-40B4-BE49-F238E27FC236}">
                <a16:creationId xmlns:a16="http://schemas.microsoft.com/office/drawing/2014/main" id="{2274BA22-FF39-4565-35EC-AD009DB73E17}"/>
              </a:ext>
            </a:extLst>
          </p:cNvPr>
          <p:cNvPicPr>
            <a:picLocks noGrp="1" noChangeAspect="1"/>
          </p:cNvPicPr>
          <p:nvPr>
            <p:ph type="pic" sz="quarter" idx="16"/>
          </p:nvPr>
        </p:nvPicPr>
        <p:blipFill>
          <a:blip r:embed="rId3"/>
          <a:srcRect l="541" r="541"/>
          <a:stretch/>
        </p:blipFill>
        <p:spPr>
          <a:effectLst>
            <a:outerShdw blurRad="25400" dir="17880000">
              <a:srgbClr val="000000">
                <a:alpha val="46000"/>
              </a:srgbClr>
            </a:outerShdw>
            <a:softEdge rad="127000"/>
          </a:effectLst>
        </p:spPr>
      </p:pic>
      <p:sp>
        <p:nvSpPr>
          <p:cNvPr id="7" name="Text Placeholder 6">
            <a:extLst>
              <a:ext uri="{FF2B5EF4-FFF2-40B4-BE49-F238E27FC236}">
                <a16:creationId xmlns:a16="http://schemas.microsoft.com/office/drawing/2014/main" id="{93590F2F-A7DB-ECFF-CA28-650BB3FC861C}"/>
              </a:ext>
            </a:extLst>
          </p:cNvPr>
          <p:cNvSpPr>
            <a:spLocks noGrp="1"/>
          </p:cNvSpPr>
          <p:nvPr>
            <p:ph type="body" sz="quarter" idx="12"/>
          </p:nvPr>
        </p:nvSpPr>
        <p:spPr>
          <a:xfrm>
            <a:off x="4867485" y="2725270"/>
            <a:ext cx="2379405" cy="703729"/>
          </a:xfrm>
        </p:spPr>
        <p:txBody>
          <a:bodyPr>
            <a:normAutofit fontScale="85000" lnSpcReduction="20000"/>
          </a:bodyPr>
          <a:lstStyle/>
          <a:p>
            <a:r>
              <a:rPr lang="en-US" dirty="0">
                <a:solidFill>
                  <a:schemeClr val="bg1"/>
                </a:solidFill>
              </a:rPr>
              <a:t>Submitted By –</a:t>
            </a:r>
          </a:p>
          <a:p>
            <a:r>
              <a:rPr lang="en-US" dirty="0">
                <a:solidFill>
                  <a:schemeClr val="bg1"/>
                </a:solidFill>
              </a:rPr>
              <a:t>Group No. 14</a:t>
            </a:r>
            <a:endParaRPr lang="en-IN" dirty="0">
              <a:solidFill>
                <a:schemeClr val="bg1"/>
              </a:solidFill>
            </a:endParaRPr>
          </a:p>
        </p:txBody>
      </p:sp>
      <p:sp>
        <p:nvSpPr>
          <p:cNvPr id="8" name="Text Placeholder 7">
            <a:extLst>
              <a:ext uri="{FF2B5EF4-FFF2-40B4-BE49-F238E27FC236}">
                <a16:creationId xmlns:a16="http://schemas.microsoft.com/office/drawing/2014/main" id="{71451392-A439-19B3-58A1-EE44FC469AA1}"/>
              </a:ext>
            </a:extLst>
          </p:cNvPr>
          <p:cNvSpPr>
            <a:spLocks noGrp="1"/>
          </p:cNvSpPr>
          <p:nvPr>
            <p:ph type="body" sz="quarter" idx="17"/>
          </p:nvPr>
        </p:nvSpPr>
        <p:spPr>
          <a:xfrm>
            <a:off x="4867485" y="3621741"/>
            <a:ext cx="2379405" cy="1237130"/>
          </a:xfrm>
        </p:spPr>
        <p:txBody>
          <a:bodyPr>
            <a:normAutofit fontScale="70000" lnSpcReduction="20000"/>
          </a:bodyPr>
          <a:lstStyle/>
          <a:p>
            <a:r>
              <a:rPr lang="en-US" sz="2000" dirty="0">
                <a:solidFill>
                  <a:schemeClr val="bg1"/>
                </a:solidFill>
              </a:rPr>
              <a:t>Arghya Roy Chowdhury (A23007)</a:t>
            </a:r>
          </a:p>
          <a:p>
            <a:r>
              <a:rPr lang="en-US" sz="2000" dirty="0">
                <a:solidFill>
                  <a:schemeClr val="bg1"/>
                </a:solidFill>
              </a:rPr>
              <a:t>Arijit Mitra (A23008)</a:t>
            </a:r>
          </a:p>
          <a:p>
            <a:r>
              <a:rPr lang="en-US" sz="2000" dirty="0">
                <a:solidFill>
                  <a:schemeClr val="bg1"/>
                </a:solidFill>
              </a:rPr>
              <a:t>Kaustav Ghosh (A23023)</a:t>
            </a:r>
          </a:p>
        </p:txBody>
      </p:sp>
      <p:sp>
        <p:nvSpPr>
          <p:cNvPr id="54" name="Text Placeholder 53">
            <a:extLst>
              <a:ext uri="{FF2B5EF4-FFF2-40B4-BE49-F238E27FC236}">
                <a16:creationId xmlns:a16="http://schemas.microsoft.com/office/drawing/2014/main" id="{439070CF-40C6-6E6C-44B0-927766FDDF38}"/>
              </a:ext>
            </a:extLst>
          </p:cNvPr>
          <p:cNvSpPr>
            <a:spLocks noGrp="1"/>
          </p:cNvSpPr>
          <p:nvPr>
            <p:ph type="body" sz="quarter" idx="18"/>
          </p:nvPr>
        </p:nvSpPr>
        <p:spPr>
          <a:xfrm>
            <a:off x="4867484" y="5044415"/>
            <a:ext cx="2379405" cy="1048119"/>
          </a:xfrm>
        </p:spPr>
        <p:txBody>
          <a:bodyPr/>
          <a:lstStyle/>
          <a:p>
            <a:r>
              <a:rPr lang="en-US" dirty="0">
                <a:solidFill>
                  <a:schemeClr val="bg1"/>
                </a:solidFill>
              </a:rPr>
              <a:t>Under Guidance Of-</a:t>
            </a:r>
          </a:p>
          <a:p>
            <a:r>
              <a:rPr lang="en-US" dirty="0">
                <a:solidFill>
                  <a:schemeClr val="bg1"/>
                </a:solidFill>
              </a:rPr>
              <a:t>Dr. Sourav Saha </a:t>
            </a:r>
          </a:p>
        </p:txBody>
      </p:sp>
      <p:pic>
        <p:nvPicPr>
          <p:cNvPr id="6" name="Picture Placeholder 5">
            <a:extLst>
              <a:ext uri="{FF2B5EF4-FFF2-40B4-BE49-F238E27FC236}">
                <a16:creationId xmlns:a16="http://schemas.microsoft.com/office/drawing/2014/main" id="{8D7EB2B2-F6D3-31B3-DFD5-806BF8665FB9}"/>
              </a:ext>
            </a:extLst>
          </p:cNvPr>
          <p:cNvPicPr>
            <a:picLocks noGrp="1" noChangeAspect="1"/>
          </p:cNvPicPr>
          <p:nvPr>
            <p:ph type="pic" sz="quarter" idx="15"/>
          </p:nvPr>
        </p:nvPicPr>
        <p:blipFill>
          <a:blip r:embed="rId4"/>
          <a:srcRect l="9639" r="9639"/>
          <a:stretch/>
        </p:blipFill>
        <p:spPr>
          <a:xfrm>
            <a:off x="8170607" y="1314450"/>
            <a:ext cx="3515684" cy="5123672"/>
          </a:xfrm>
          <a:effectLst>
            <a:outerShdw blurRad="25400" dir="17880000">
              <a:srgbClr val="000000">
                <a:alpha val="46000"/>
              </a:srgbClr>
            </a:outerShdw>
            <a:softEdge rad="127000"/>
          </a:effectLst>
        </p:spPr>
      </p:pic>
    </p:spTree>
    <p:extLst>
      <p:ext uri="{BB962C8B-B14F-4D97-AF65-F5344CB8AC3E}">
        <p14:creationId xmlns:p14="http://schemas.microsoft.com/office/powerpoint/2010/main" val="75373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bg/>
                                          </p:spTgt>
                                        </p:tgtEl>
                                        <p:attrNameLst>
                                          <p:attrName>style.visibility</p:attrName>
                                        </p:attrNameLst>
                                      </p:cBhvr>
                                      <p:to>
                                        <p:strVal val="visible"/>
                                      </p:to>
                                    </p:set>
                                    <p:anim calcmode="lin" valueType="num">
                                      <p:cBhvr additive="base">
                                        <p:cTn id="13" dur="500" fill="hold"/>
                                        <p:tgtEl>
                                          <p:spTgt spid="7">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7">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additive="base">
                                        <p:cTn id="2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bg/>
                                          </p:spTgt>
                                        </p:tgtEl>
                                        <p:attrNameLst>
                                          <p:attrName>style.visibility</p:attrName>
                                        </p:attrNameLst>
                                      </p:cBhvr>
                                      <p:to>
                                        <p:strVal val="visible"/>
                                      </p:to>
                                    </p:set>
                                    <p:anim calcmode="lin" valueType="num">
                                      <p:cBhvr additive="base">
                                        <p:cTn id="31" dur="500" fill="hold"/>
                                        <p:tgtEl>
                                          <p:spTgt spid="8">
                                            <p:bg/>
                                          </p:spTgt>
                                        </p:tgtEl>
                                        <p:attrNameLst>
                                          <p:attrName>ppt_x</p:attrName>
                                        </p:attrNameLst>
                                      </p:cBhvr>
                                      <p:tavLst>
                                        <p:tav tm="0">
                                          <p:val>
                                            <p:strVal val="#ppt_x"/>
                                          </p:val>
                                        </p:tav>
                                        <p:tav tm="100000">
                                          <p:val>
                                            <p:strVal val="#ppt_x"/>
                                          </p:val>
                                        </p:tav>
                                      </p:tavLst>
                                    </p:anim>
                                    <p:anim calcmode="lin" valueType="num">
                                      <p:cBhvr additive="base">
                                        <p:cTn id="32" dur="500" fill="hold"/>
                                        <p:tgtEl>
                                          <p:spTgt spid="8">
                                            <p:bg/>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4">
                                            <p:bg/>
                                          </p:spTgt>
                                        </p:tgtEl>
                                        <p:attrNameLst>
                                          <p:attrName>style.visibility</p:attrName>
                                        </p:attrNameLst>
                                      </p:cBhvr>
                                      <p:to>
                                        <p:strVal val="visible"/>
                                      </p:to>
                                    </p:set>
                                    <p:anim calcmode="lin" valueType="num">
                                      <p:cBhvr additive="base">
                                        <p:cTn id="55" dur="500" fill="hold"/>
                                        <p:tgtEl>
                                          <p:spTgt spid="54">
                                            <p:bg/>
                                          </p:spTgt>
                                        </p:tgtEl>
                                        <p:attrNameLst>
                                          <p:attrName>ppt_x</p:attrName>
                                        </p:attrNameLst>
                                      </p:cBhvr>
                                      <p:tavLst>
                                        <p:tav tm="0">
                                          <p:val>
                                            <p:strVal val="#ppt_x"/>
                                          </p:val>
                                        </p:tav>
                                        <p:tav tm="100000">
                                          <p:val>
                                            <p:strVal val="#ppt_x"/>
                                          </p:val>
                                        </p:tav>
                                      </p:tavLst>
                                    </p:anim>
                                    <p:anim calcmode="lin" valueType="num">
                                      <p:cBhvr additive="base">
                                        <p:cTn id="56" dur="500" fill="hold"/>
                                        <p:tgtEl>
                                          <p:spTgt spid="54">
                                            <p:bg/>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4">
                                            <p:txEl>
                                              <p:pRg st="0" end="0"/>
                                            </p:txEl>
                                          </p:spTgt>
                                        </p:tgtEl>
                                        <p:attrNameLst>
                                          <p:attrName>style.visibility</p:attrName>
                                        </p:attrNameLst>
                                      </p:cBhvr>
                                      <p:to>
                                        <p:strVal val="visible"/>
                                      </p:to>
                                    </p:set>
                                    <p:anim calcmode="lin" valueType="num">
                                      <p:cBhvr additive="base">
                                        <p:cTn id="61"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4">
                                            <p:txEl>
                                              <p:pRg st="1" end="1"/>
                                            </p:txEl>
                                          </p:spTgt>
                                        </p:tgtEl>
                                        <p:attrNameLst>
                                          <p:attrName>style.visibility</p:attrName>
                                        </p:attrNameLst>
                                      </p:cBhvr>
                                      <p:to>
                                        <p:strVal val="visible"/>
                                      </p:to>
                                    </p:set>
                                    <p:anim calcmode="lin" valueType="num">
                                      <p:cBhvr additive="base">
                                        <p:cTn id="67" dur="500" fill="hold"/>
                                        <p:tgtEl>
                                          <p:spTgt spid="54">
                                            <p:txEl>
                                              <p:pRg st="1" end="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animBg="1"/>
      <p:bldP spid="8" grpId="0" build="p" animBg="1"/>
      <p:bldP spid="54"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73B2F-84FE-2924-C650-F9F87406A037}"/>
              </a:ext>
            </a:extLst>
          </p:cNvPr>
          <p:cNvSpPr>
            <a:spLocks noGrp="1"/>
          </p:cNvSpPr>
          <p:nvPr>
            <p:ph type="title"/>
          </p:nvPr>
        </p:nvSpPr>
        <p:spPr/>
        <p:txBody>
          <a:bodyPr/>
          <a:lstStyle/>
          <a:p>
            <a:r>
              <a:rPr lang="en-GB" dirty="0"/>
              <a:t>Keeping ahead of Competition</a:t>
            </a:r>
            <a:endParaRPr lang="en-IN" dirty="0"/>
          </a:p>
        </p:txBody>
      </p:sp>
      <p:pic>
        <p:nvPicPr>
          <p:cNvPr id="13" name="Picture Placeholder 35" descr="puzzle piece">
            <a:extLst>
              <a:ext uri="{FF2B5EF4-FFF2-40B4-BE49-F238E27FC236}">
                <a16:creationId xmlns:a16="http://schemas.microsoft.com/office/drawing/2014/main" id="{227705A4-A61E-2EF6-C4FC-7167B1A10837}"/>
              </a:ext>
            </a:extLst>
          </p:cNvPr>
          <p:cNvPicPr>
            <a:picLocks noChangeAspect="1"/>
          </p:cNvPicPr>
          <p:nvPr/>
        </p:nvPicPr>
        <p:blipFill>
          <a:blip r:embed="rId2">
            <a:extLst>
              <a:ext uri="{96DAC541-7B7A-43D3-8B79-37D633B846F1}">
                <asvg:svgBlip xmlns:asvg="http://schemas.microsoft.com/office/drawing/2016/SVG/main" r:embed="rId3"/>
              </a:ext>
            </a:extLst>
          </a:blip>
          <a:srcRect l="108" r="108"/>
          <a:stretch/>
        </p:blipFill>
        <p:spPr>
          <a:xfrm>
            <a:off x="4204661" y="1065537"/>
            <a:ext cx="731520" cy="731520"/>
          </a:xfrm>
          <a:prstGeom prst="rect">
            <a:avLst/>
          </a:prstGeom>
          <a:effectLst>
            <a:outerShdw blurRad="25400" dir="17880000">
              <a:srgbClr val="000000">
                <a:alpha val="46000"/>
              </a:srgbClr>
            </a:outerShdw>
          </a:effectLst>
        </p:spPr>
      </p:pic>
      <p:pic>
        <p:nvPicPr>
          <p:cNvPr id="14" name="Picture Placeholder 37" descr="scales">
            <a:extLst>
              <a:ext uri="{FF2B5EF4-FFF2-40B4-BE49-F238E27FC236}">
                <a16:creationId xmlns:a16="http://schemas.microsoft.com/office/drawing/2014/main" id="{CD1E3046-C347-A085-345A-DF96D5618FBF}"/>
              </a:ext>
            </a:extLst>
          </p:cNvPr>
          <p:cNvPicPr>
            <a:picLocks noChangeAspect="1"/>
          </p:cNvPicPr>
          <p:nvPr/>
        </p:nvPicPr>
        <p:blipFill>
          <a:blip r:embed="rId4">
            <a:extLst>
              <a:ext uri="{96DAC541-7B7A-43D3-8B79-37D633B846F1}">
                <asvg:svgBlip xmlns:asvg="http://schemas.microsoft.com/office/drawing/2016/SVG/main" r:embed="rId5"/>
              </a:ext>
            </a:extLst>
          </a:blip>
          <a:srcRect l="108" r="108"/>
          <a:stretch/>
        </p:blipFill>
        <p:spPr>
          <a:xfrm>
            <a:off x="4292194" y="2297109"/>
            <a:ext cx="731520" cy="731520"/>
          </a:xfrm>
          <a:prstGeom prst="rect">
            <a:avLst/>
          </a:prstGeom>
          <a:effectLst>
            <a:outerShdw blurRad="25400" dir="17880000">
              <a:srgbClr val="000000">
                <a:alpha val="46000"/>
              </a:srgbClr>
            </a:outerShdw>
          </a:effectLst>
        </p:spPr>
      </p:pic>
      <p:pic>
        <p:nvPicPr>
          <p:cNvPr id="15" name="Picture Placeholder 39" descr="Eco Power">
            <a:extLst>
              <a:ext uri="{FF2B5EF4-FFF2-40B4-BE49-F238E27FC236}">
                <a16:creationId xmlns:a16="http://schemas.microsoft.com/office/drawing/2014/main" id="{6FC0DE1A-47BE-E7D3-A51B-01A76540C72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332061" y="3463612"/>
            <a:ext cx="731520" cy="731520"/>
          </a:xfrm>
          <a:prstGeom prst="rect">
            <a:avLst/>
          </a:prstGeom>
          <a:effectLst>
            <a:outerShdw blurRad="25400" dir="17880000">
              <a:srgbClr val="000000">
                <a:alpha val="46000"/>
              </a:srgbClr>
            </a:outerShdw>
          </a:effectLst>
        </p:spPr>
      </p:pic>
      <p:pic>
        <p:nvPicPr>
          <p:cNvPr id="16" name="Picture Placeholder 41" descr="Plan drawing">
            <a:extLst>
              <a:ext uri="{FF2B5EF4-FFF2-40B4-BE49-F238E27FC236}">
                <a16:creationId xmlns:a16="http://schemas.microsoft.com/office/drawing/2014/main" id="{DA4CDD6A-EA9A-1BCE-7904-804AB09D93F0}"/>
              </a:ext>
            </a:extLst>
          </p:cNvPr>
          <p:cNvPicPr>
            <a:picLocks noChangeAspect="1"/>
          </p:cNvPicPr>
          <p:nvPr/>
        </p:nvPicPr>
        <p:blipFill>
          <a:blip r:embed="rId8">
            <a:extLst>
              <a:ext uri="{96DAC541-7B7A-43D3-8B79-37D633B846F1}">
                <asvg:svgBlip xmlns:asvg="http://schemas.microsoft.com/office/drawing/2016/SVG/main" r:embed="rId9"/>
              </a:ext>
            </a:extLst>
          </a:blip>
          <a:srcRect l="108" r="108"/>
          <a:stretch/>
        </p:blipFill>
        <p:spPr>
          <a:xfrm>
            <a:off x="4332061" y="4646979"/>
            <a:ext cx="731520" cy="731520"/>
          </a:xfrm>
          <a:prstGeom prst="rect">
            <a:avLst/>
          </a:prstGeom>
          <a:effectLst>
            <a:outerShdw blurRad="25400" dir="17880000">
              <a:srgbClr val="000000">
                <a:alpha val="46000"/>
              </a:srgbClr>
            </a:outerShdw>
          </a:effectLst>
        </p:spPr>
      </p:pic>
      <p:sp>
        <p:nvSpPr>
          <p:cNvPr id="18" name="Text Placeholder 9">
            <a:extLst>
              <a:ext uri="{FF2B5EF4-FFF2-40B4-BE49-F238E27FC236}">
                <a16:creationId xmlns:a16="http://schemas.microsoft.com/office/drawing/2014/main" id="{B9AF3D77-870B-EF43-5F89-1287425EA977}"/>
              </a:ext>
            </a:extLst>
          </p:cNvPr>
          <p:cNvSpPr txBox="1">
            <a:spLocks/>
          </p:cNvSpPr>
          <p:nvPr/>
        </p:nvSpPr>
        <p:spPr>
          <a:xfrm>
            <a:off x="5407742" y="4294828"/>
            <a:ext cx="6145160" cy="1387512"/>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l" defTabSz="457200" rtl="0" eaLnBrk="1" latinLnBrk="0" hangingPunct="1">
              <a:spcBef>
                <a:spcPts val="0"/>
              </a:spcBef>
              <a:spcAft>
                <a:spcPts val="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3240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6300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0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36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endParaRPr lang="en-IN" dirty="0"/>
          </a:p>
        </p:txBody>
      </p:sp>
      <p:sp>
        <p:nvSpPr>
          <p:cNvPr id="11" name="Text Placeholder 10">
            <a:extLst>
              <a:ext uri="{FF2B5EF4-FFF2-40B4-BE49-F238E27FC236}">
                <a16:creationId xmlns:a16="http://schemas.microsoft.com/office/drawing/2014/main" id="{1F58809F-9B94-5A7A-C239-B3D86A7036C5}"/>
              </a:ext>
            </a:extLst>
          </p:cNvPr>
          <p:cNvSpPr>
            <a:spLocks noGrp="1"/>
          </p:cNvSpPr>
          <p:nvPr>
            <p:ph type="body" sz="quarter" idx="17"/>
          </p:nvPr>
        </p:nvSpPr>
        <p:spPr>
          <a:xfrm>
            <a:off x="5234472" y="1175660"/>
            <a:ext cx="5557353" cy="4796515"/>
          </a:xfrm>
        </p:spPr>
        <p:txBody>
          <a:bodyPr>
            <a:noAutofit/>
          </a:bodyPr>
          <a:lstStyle/>
          <a:p>
            <a:pPr marL="342900" lvl="0" indent="-342900">
              <a:lnSpc>
                <a:spcPct val="115000"/>
              </a:lnSpc>
              <a:spcAft>
                <a:spcPts val="1000"/>
              </a:spcAft>
              <a:buFont typeface="+mj-lt"/>
              <a:buAutoNum type="arabicPeriod"/>
              <a:tabLst>
                <a:tab pos="457200" algn="l"/>
              </a:tabLst>
            </a:pPr>
            <a:r>
              <a:rPr lang="en-IN" sz="2400" kern="0" dirty="0">
                <a:solidFill>
                  <a:srgbClr val="D1D5DB"/>
                </a:solidFill>
                <a:effectLst/>
                <a:latin typeface="Segoe UI" panose="020B0502040204020203" pitchFamily="34" charset="0"/>
                <a:ea typeface="Times New Roman" panose="02020603050405020304" pitchFamily="18" charset="0"/>
                <a:cs typeface="Times New Roman" panose="02020603050405020304" pitchFamily="18" charset="0"/>
              </a:rPr>
              <a:t>Understand the Market</a:t>
            </a:r>
            <a:endParaRPr lang="en-IN" sz="2400" kern="100" dirty="0">
              <a:solidFill>
                <a:srgbClr val="D1D5DB"/>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startAt="2"/>
              <a:tabLst>
                <a:tab pos="457200" algn="l"/>
              </a:tabLst>
            </a:pPr>
            <a:r>
              <a:rPr lang="en-IN" sz="2400" kern="0" dirty="0">
                <a:solidFill>
                  <a:srgbClr val="D1D5DB"/>
                </a:solidFill>
                <a:effectLst/>
                <a:latin typeface="Segoe UI" panose="020B0502040204020203" pitchFamily="34" charset="0"/>
                <a:ea typeface="Times New Roman" panose="02020603050405020304" pitchFamily="18" charset="0"/>
                <a:cs typeface="Times New Roman" panose="02020603050405020304" pitchFamily="18" charset="0"/>
              </a:rPr>
              <a:t>Customer-Centric Approach</a:t>
            </a:r>
            <a:endParaRPr lang="en-IN" sz="2400" kern="100" dirty="0">
              <a:solidFill>
                <a:srgbClr val="D1D5DB"/>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startAt="3"/>
              <a:tabLst>
                <a:tab pos="457200" algn="l"/>
              </a:tabLst>
            </a:pPr>
            <a:r>
              <a:rPr lang="en-IN" sz="2400" kern="0" dirty="0">
                <a:solidFill>
                  <a:srgbClr val="D1D5DB"/>
                </a:solidFill>
                <a:effectLst/>
                <a:latin typeface="Segoe UI" panose="020B0502040204020203" pitchFamily="34" charset="0"/>
                <a:ea typeface="Times New Roman" panose="02020603050405020304" pitchFamily="18" charset="0"/>
                <a:cs typeface="Times New Roman" panose="02020603050405020304" pitchFamily="18" charset="0"/>
              </a:rPr>
              <a:t>Training and Development</a:t>
            </a:r>
            <a:endParaRPr lang="en-IN" sz="2400" kern="100" dirty="0">
              <a:solidFill>
                <a:srgbClr val="D1D5DB"/>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startAt="4"/>
              <a:tabLst>
                <a:tab pos="457200" algn="l"/>
              </a:tabLst>
            </a:pPr>
            <a:r>
              <a:rPr lang="en-IN" sz="2400" kern="0" dirty="0">
                <a:solidFill>
                  <a:srgbClr val="D1D5DB"/>
                </a:solidFill>
                <a:effectLst/>
                <a:latin typeface="Segoe UI" panose="020B0502040204020203" pitchFamily="34" charset="0"/>
                <a:ea typeface="Times New Roman" panose="02020603050405020304" pitchFamily="18" charset="0"/>
                <a:cs typeface="Times New Roman" panose="02020603050405020304" pitchFamily="18" charset="0"/>
              </a:rPr>
              <a:t>Process Optimization</a:t>
            </a:r>
            <a:endParaRPr lang="en-IN" sz="2400" kern="100" dirty="0">
              <a:solidFill>
                <a:srgbClr val="D1D5DB"/>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startAt="5"/>
              <a:tabLst>
                <a:tab pos="457200" algn="l"/>
              </a:tabLst>
            </a:pPr>
            <a:r>
              <a:rPr lang="en-IN" sz="2400" kern="0" dirty="0">
                <a:solidFill>
                  <a:srgbClr val="D1D5DB"/>
                </a:solidFill>
                <a:effectLst/>
                <a:latin typeface="Segoe UI" panose="020B0502040204020203" pitchFamily="34" charset="0"/>
                <a:ea typeface="Times New Roman" panose="02020603050405020304" pitchFamily="18" charset="0"/>
                <a:cs typeface="Times New Roman" panose="02020603050405020304" pitchFamily="18" charset="0"/>
              </a:rPr>
              <a:t>Scalability</a:t>
            </a:r>
            <a:endParaRPr lang="en-IN" sz="2400" kern="100" dirty="0">
              <a:solidFill>
                <a:srgbClr val="D1D5DB"/>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startAt="6"/>
              <a:tabLst>
                <a:tab pos="457200" algn="l"/>
              </a:tabLst>
            </a:pPr>
            <a:r>
              <a:rPr lang="en-IN" sz="2400" kern="0" dirty="0">
                <a:solidFill>
                  <a:srgbClr val="D1D5DB"/>
                </a:solidFill>
                <a:effectLst/>
                <a:latin typeface="Segoe UI" panose="020B0502040204020203" pitchFamily="34" charset="0"/>
                <a:ea typeface="Times New Roman" panose="02020603050405020304" pitchFamily="18" charset="0"/>
                <a:cs typeface="Times New Roman" panose="02020603050405020304" pitchFamily="18" charset="0"/>
              </a:rPr>
              <a:t>Customer Feedback</a:t>
            </a:r>
            <a:endParaRPr lang="en-IN" sz="2400" kern="100" dirty="0">
              <a:solidFill>
                <a:srgbClr val="D1D5DB"/>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startAt="7"/>
              <a:tabLst>
                <a:tab pos="457200" algn="l"/>
              </a:tabLst>
            </a:pPr>
            <a:r>
              <a:rPr lang="en-IN" sz="2400" kern="0" dirty="0">
                <a:solidFill>
                  <a:srgbClr val="D1D5DB"/>
                </a:solidFill>
                <a:effectLst/>
                <a:latin typeface="Segoe UI" panose="020B0502040204020203" pitchFamily="34" charset="0"/>
                <a:ea typeface="Times New Roman" panose="02020603050405020304" pitchFamily="18" charset="0"/>
                <a:cs typeface="Times New Roman" panose="02020603050405020304" pitchFamily="18" charset="0"/>
              </a:rPr>
              <a:t>Competitive Analysis</a:t>
            </a:r>
            <a:endParaRPr lang="en-IN" sz="2400" kern="100" dirty="0">
              <a:solidFill>
                <a:srgbClr val="D1D5DB"/>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startAt="8"/>
              <a:tabLst>
                <a:tab pos="457200" algn="l"/>
              </a:tabLst>
            </a:pPr>
            <a:r>
              <a:rPr lang="en-IN" sz="2400" kern="0" dirty="0">
                <a:solidFill>
                  <a:srgbClr val="D1D5DB"/>
                </a:solidFill>
                <a:effectLst/>
                <a:latin typeface="Segoe UI" panose="020B0502040204020203" pitchFamily="34" charset="0"/>
                <a:ea typeface="Times New Roman" panose="02020603050405020304" pitchFamily="18" charset="0"/>
                <a:cs typeface="Times New Roman" panose="02020603050405020304" pitchFamily="18" charset="0"/>
              </a:rPr>
              <a:t>Risk Management</a:t>
            </a:r>
            <a:endParaRPr lang="en-IN" sz="2400" kern="100" dirty="0">
              <a:solidFill>
                <a:srgbClr val="D1D5DB"/>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527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 calcmode="lin" valueType="num">
                                      <p:cBhvr additive="base">
                                        <p:cTn id="19"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 calcmode="lin" valueType="num">
                                      <p:cBhvr additive="base">
                                        <p:cTn id="2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xEl>
                                              <p:pRg st="3" end="3"/>
                                            </p:txEl>
                                          </p:spTgt>
                                        </p:tgtEl>
                                        <p:attrNameLst>
                                          <p:attrName>style.visibility</p:attrName>
                                        </p:attrNameLst>
                                      </p:cBhvr>
                                      <p:to>
                                        <p:strVal val="visible"/>
                                      </p:to>
                                    </p:set>
                                    <p:anim calcmode="lin" valueType="num">
                                      <p:cBhvr additive="base">
                                        <p:cTn id="31"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anim calcmode="lin" valueType="num">
                                      <p:cBhvr additive="base">
                                        <p:cTn id="3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xEl>
                                              <p:pRg st="5" end="5"/>
                                            </p:txEl>
                                          </p:spTgt>
                                        </p:tgtEl>
                                        <p:attrNameLst>
                                          <p:attrName>style.visibility</p:attrName>
                                        </p:attrNameLst>
                                      </p:cBhvr>
                                      <p:to>
                                        <p:strVal val="visible"/>
                                      </p:to>
                                    </p:set>
                                    <p:anim calcmode="lin" valueType="num">
                                      <p:cBhvr additive="base">
                                        <p:cTn id="43"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
                                            <p:txEl>
                                              <p:pRg st="6" end="6"/>
                                            </p:txEl>
                                          </p:spTgt>
                                        </p:tgtEl>
                                        <p:attrNameLst>
                                          <p:attrName>style.visibility</p:attrName>
                                        </p:attrNameLst>
                                      </p:cBhvr>
                                      <p:to>
                                        <p:strVal val="visible"/>
                                      </p:to>
                                    </p:set>
                                    <p:anim calcmode="lin" valueType="num">
                                      <p:cBhvr additive="base">
                                        <p:cTn id="49"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
                                            <p:txEl>
                                              <p:pRg st="7" end="7"/>
                                            </p:txEl>
                                          </p:spTgt>
                                        </p:tgtEl>
                                        <p:attrNameLst>
                                          <p:attrName>style.visibility</p:attrName>
                                        </p:attrNameLst>
                                      </p:cBhvr>
                                      <p:to>
                                        <p:strVal val="visible"/>
                                      </p:to>
                                    </p:set>
                                    <p:anim calcmode="lin" valueType="num">
                                      <p:cBhvr additive="base">
                                        <p:cTn id="55"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73B2F-84FE-2924-C650-F9F87406A037}"/>
              </a:ext>
            </a:extLst>
          </p:cNvPr>
          <p:cNvSpPr>
            <a:spLocks noGrp="1"/>
          </p:cNvSpPr>
          <p:nvPr>
            <p:ph type="title"/>
          </p:nvPr>
        </p:nvSpPr>
        <p:spPr>
          <a:xfrm>
            <a:off x="472582" y="393646"/>
            <a:ext cx="2451593" cy="5484640"/>
          </a:xfrm>
        </p:spPr>
        <p:txBody>
          <a:bodyPr/>
          <a:lstStyle/>
          <a:p>
            <a:r>
              <a:rPr lang="en-GB" dirty="0"/>
              <a:t>Learnings &amp; future plan</a:t>
            </a:r>
            <a:endParaRPr lang="en-IN" dirty="0"/>
          </a:p>
        </p:txBody>
      </p:sp>
      <p:sp>
        <p:nvSpPr>
          <p:cNvPr id="12" name="Slide Number Placeholder 11">
            <a:extLst>
              <a:ext uri="{FF2B5EF4-FFF2-40B4-BE49-F238E27FC236}">
                <a16:creationId xmlns:a16="http://schemas.microsoft.com/office/drawing/2014/main" id="{9892A9A3-B376-E079-49F5-EC8BA332A9B3}"/>
              </a:ext>
            </a:extLst>
          </p:cNvPr>
          <p:cNvSpPr>
            <a:spLocks noGrp="1"/>
          </p:cNvSpPr>
          <p:nvPr>
            <p:ph type="sldNum" sz="quarter" idx="4"/>
          </p:nvPr>
        </p:nvSpPr>
        <p:spPr/>
        <p:txBody>
          <a:bodyPr/>
          <a:lstStyle/>
          <a:p>
            <a:fld id="{3A98EE3D-8CD1-4C3F-BD1C-C98C9596463C}" type="slidenum">
              <a:rPr lang="en-US" smtClean="0"/>
              <a:pPr/>
              <a:t>11</a:t>
            </a:fld>
            <a:endParaRPr lang="en-US" dirty="0"/>
          </a:p>
        </p:txBody>
      </p:sp>
      <p:sp>
        <p:nvSpPr>
          <p:cNvPr id="18" name="Text Placeholder 9">
            <a:extLst>
              <a:ext uri="{FF2B5EF4-FFF2-40B4-BE49-F238E27FC236}">
                <a16:creationId xmlns:a16="http://schemas.microsoft.com/office/drawing/2014/main" id="{B9AF3D77-870B-EF43-5F89-1287425EA977}"/>
              </a:ext>
            </a:extLst>
          </p:cNvPr>
          <p:cNvSpPr txBox="1">
            <a:spLocks/>
          </p:cNvSpPr>
          <p:nvPr/>
        </p:nvSpPr>
        <p:spPr>
          <a:xfrm>
            <a:off x="5407742" y="4294828"/>
            <a:ext cx="6145160" cy="1387512"/>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l" defTabSz="457200" rtl="0" eaLnBrk="1" latinLnBrk="0" hangingPunct="1">
              <a:spcBef>
                <a:spcPts val="0"/>
              </a:spcBef>
              <a:spcAft>
                <a:spcPts val="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3240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6300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0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36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endParaRPr lang="en-IN" dirty="0"/>
          </a:p>
        </p:txBody>
      </p:sp>
      <p:sp>
        <p:nvSpPr>
          <p:cNvPr id="4" name="Text Placeholder 3">
            <a:extLst>
              <a:ext uri="{FF2B5EF4-FFF2-40B4-BE49-F238E27FC236}">
                <a16:creationId xmlns:a16="http://schemas.microsoft.com/office/drawing/2014/main" id="{BB692D55-3E85-F7B0-3B1D-A49E6DD96DE3}"/>
              </a:ext>
            </a:extLst>
          </p:cNvPr>
          <p:cNvSpPr>
            <a:spLocks noGrp="1"/>
          </p:cNvSpPr>
          <p:nvPr>
            <p:ph type="body" sz="quarter" idx="17"/>
          </p:nvPr>
        </p:nvSpPr>
        <p:spPr>
          <a:xfrm>
            <a:off x="4476750" y="1266825"/>
            <a:ext cx="7381876" cy="5391150"/>
          </a:xfrm>
        </p:spPr>
        <p:txBody>
          <a:bodyPr>
            <a:noAutofit/>
          </a:bodyPr>
          <a:lstStyle/>
          <a:p>
            <a:pPr marL="342900" lvl="0" indent="-342900">
              <a:lnSpc>
                <a:spcPct val="115000"/>
              </a:lnSpc>
              <a:spcAft>
                <a:spcPts val="1000"/>
              </a:spcAft>
              <a:buFont typeface="+mj-lt"/>
              <a:buAutoNum type="arabicPeriod"/>
              <a:tabLst>
                <a:tab pos="457200" algn="l"/>
              </a:tabLst>
            </a:pPr>
            <a:r>
              <a:rPr lang="en-IN" sz="3200" b="1" kern="0" dirty="0">
                <a:solidFill>
                  <a:srgbClr val="D1D5DB"/>
                </a:solidFill>
                <a:effectLst/>
                <a:latin typeface="Segoe UI" panose="020B0502040204020203" pitchFamily="34" charset="0"/>
                <a:ea typeface="Times New Roman" panose="02020603050405020304" pitchFamily="18" charset="0"/>
                <a:cs typeface="Times New Roman" panose="02020603050405020304" pitchFamily="18" charset="0"/>
              </a:rPr>
              <a:t>Manufacturing and Production</a:t>
            </a:r>
            <a:endParaRPr lang="en-IN" sz="3200" kern="100" dirty="0">
              <a:solidFill>
                <a:srgbClr val="D1D5DB"/>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startAt="2"/>
              <a:tabLst>
                <a:tab pos="457200" algn="l"/>
              </a:tabLst>
            </a:pPr>
            <a:r>
              <a:rPr lang="en-IN" sz="3200" b="1" kern="0" dirty="0">
                <a:solidFill>
                  <a:srgbClr val="D1D5DB"/>
                </a:solidFill>
                <a:effectLst/>
                <a:latin typeface="Segoe UI" panose="020B0502040204020203" pitchFamily="34" charset="0"/>
                <a:ea typeface="Times New Roman" panose="02020603050405020304" pitchFamily="18" charset="0"/>
                <a:cs typeface="Times New Roman" panose="02020603050405020304" pitchFamily="18" charset="0"/>
              </a:rPr>
              <a:t>Software Development</a:t>
            </a:r>
            <a:endParaRPr lang="en-IN" sz="3200" kern="100" dirty="0">
              <a:solidFill>
                <a:srgbClr val="D1D5DB"/>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startAt="3"/>
              <a:tabLst>
                <a:tab pos="457200" algn="l"/>
              </a:tabLst>
            </a:pPr>
            <a:r>
              <a:rPr lang="en-IN" sz="3200" b="1" kern="0" dirty="0">
                <a:solidFill>
                  <a:srgbClr val="D1D5DB"/>
                </a:solidFill>
                <a:effectLst/>
                <a:latin typeface="Segoe UI" panose="020B0502040204020203" pitchFamily="34" charset="0"/>
                <a:ea typeface="Times New Roman" panose="02020603050405020304" pitchFamily="18" charset="0"/>
                <a:cs typeface="Times New Roman" panose="02020603050405020304" pitchFamily="18" charset="0"/>
              </a:rPr>
              <a:t>Healthcare and Pharmaceuticals</a:t>
            </a:r>
            <a:endParaRPr lang="en-IN" sz="3200" kern="100" dirty="0">
              <a:solidFill>
                <a:srgbClr val="D1D5DB"/>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startAt="4"/>
              <a:tabLst>
                <a:tab pos="457200" algn="l"/>
              </a:tabLst>
            </a:pPr>
            <a:r>
              <a:rPr lang="en-IN" sz="3200" b="1" kern="0" dirty="0">
                <a:solidFill>
                  <a:srgbClr val="D1D5DB"/>
                </a:solidFill>
                <a:effectLst/>
                <a:latin typeface="Segoe UI" panose="020B0502040204020203" pitchFamily="34" charset="0"/>
                <a:ea typeface="Times New Roman" panose="02020603050405020304" pitchFamily="18" charset="0"/>
                <a:cs typeface="Times New Roman" panose="02020603050405020304" pitchFamily="18" charset="0"/>
              </a:rPr>
              <a:t>Aerospace and Automotive</a:t>
            </a:r>
            <a:endParaRPr lang="en-IN" sz="3200" kern="100" dirty="0">
              <a:solidFill>
                <a:srgbClr val="D1D5DB"/>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startAt="5"/>
              <a:tabLst>
                <a:tab pos="457200" algn="l"/>
              </a:tabLst>
            </a:pPr>
            <a:r>
              <a:rPr lang="en-IN" sz="3200" b="1" kern="0" dirty="0">
                <a:solidFill>
                  <a:srgbClr val="D1D5DB"/>
                </a:solidFill>
                <a:effectLst/>
                <a:latin typeface="Segoe UI" panose="020B0502040204020203" pitchFamily="34" charset="0"/>
                <a:ea typeface="Times New Roman" panose="02020603050405020304" pitchFamily="18" charset="0"/>
                <a:cs typeface="Times New Roman" panose="02020603050405020304" pitchFamily="18" charset="0"/>
              </a:rPr>
              <a:t>Financial Services</a:t>
            </a:r>
            <a:endParaRPr lang="en-IN" sz="3200" kern="100" dirty="0">
              <a:solidFill>
                <a:srgbClr val="D1D5DB"/>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startAt="6"/>
              <a:tabLst>
                <a:tab pos="457200" algn="l"/>
              </a:tabLst>
            </a:pPr>
            <a:r>
              <a:rPr lang="en-IN" sz="3200" b="1" kern="0" dirty="0">
                <a:solidFill>
                  <a:srgbClr val="D1D5DB"/>
                </a:solidFill>
                <a:effectLst/>
                <a:latin typeface="Segoe UI" panose="020B0502040204020203" pitchFamily="34" charset="0"/>
                <a:ea typeface="Times New Roman" panose="02020603050405020304" pitchFamily="18" charset="0"/>
                <a:cs typeface="Times New Roman" panose="02020603050405020304" pitchFamily="18" charset="0"/>
              </a:rPr>
              <a:t>E-commerce and Retail</a:t>
            </a:r>
            <a:endParaRPr lang="en-IN" sz="3200" kern="100" dirty="0">
              <a:solidFill>
                <a:srgbClr val="D1D5DB"/>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2593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additive="base">
                                        <p:cTn id="3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base">
                                        <p:cTn id="3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 calcmode="lin" valueType="num">
                                      <p:cBhvr additive="base">
                                        <p:cTn id="4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26C9-4C03-EBB0-5550-BF7712886949}"/>
              </a:ext>
            </a:extLst>
          </p:cNvPr>
          <p:cNvSpPr>
            <a:spLocks noGrp="1"/>
          </p:cNvSpPr>
          <p:nvPr>
            <p:ph type="title"/>
          </p:nvPr>
        </p:nvSpPr>
        <p:spPr/>
        <p:txBody>
          <a:bodyPr/>
          <a:lstStyle/>
          <a:p>
            <a:r>
              <a:rPr lang="en-US" dirty="0"/>
              <a:t>Thank you</a:t>
            </a:r>
          </a:p>
        </p:txBody>
      </p:sp>
      <p:pic>
        <p:nvPicPr>
          <p:cNvPr id="73" name="Picture Placeholder 72" descr="A city with many buildings">
            <a:extLst>
              <a:ext uri="{FF2B5EF4-FFF2-40B4-BE49-F238E27FC236}">
                <a16:creationId xmlns:a16="http://schemas.microsoft.com/office/drawing/2014/main" id="{0155CF5C-C7FD-AF09-E2E8-ADC9BAFFE9B2}"/>
              </a:ext>
            </a:extLst>
          </p:cNvPr>
          <p:cNvPicPr>
            <a:picLocks noGrp="1"/>
          </p:cNvPicPr>
          <p:nvPr>
            <p:ph type="pic" sz="quarter" idx="15"/>
          </p:nvPr>
        </p:nvPicPr>
        <p:blipFill rotWithShape="1">
          <a:blip r:embed="rId3"/>
          <a:srcRect l="74" r="74"/>
          <a:stretch/>
        </p:blipFill>
        <p:spPr>
          <a:ln w="9525"/>
          <a:effectLst>
            <a:outerShdw blurRad="25400" dir="17880000">
              <a:srgbClr val="000000">
                <a:alpha val="46000"/>
              </a:srgbClr>
            </a:outerShdw>
            <a:softEdge rad="63500"/>
          </a:effectLst>
        </p:spPr>
      </p:pic>
      <p:sp>
        <p:nvSpPr>
          <p:cNvPr id="65" name="Text Placeholder 64">
            <a:extLst>
              <a:ext uri="{FF2B5EF4-FFF2-40B4-BE49-F238E27FC236}">
                <a16:creationId xmlns:a16="http://schemas.microsoft.com/office/drawing/2014/main" id="{D45BE16D-C734-39D9-31F9-204C6D152AAF}"/>
              </a:ext>
            </a:extLst>
          </p:cNvPr>
          <p:cNvSpPr>
            <a:spLocks noGrp="1"/>
          </p:cNvSpPr>
          <p:nvPr>
            <p:ph type="body" sz="quarter" idx="12"/>
          </p:nvPr>
        </p:nvSpPr>
        <p:spPr/>
        <p:txBody>
          <a:bodyPr/>
          <a:lstStyle/>
          <a:p>
            <a:r>
              <a:rPr lang="en-US" dirty="0">
                <a:solidFill>
                  <a:schemeClr val="bg1"/>
                </a:solidFill>
              </a:rPr>
              <a:t>Praxis Business School</a:t>
            </a:r>
          </a:p>
        </p:txBody>
      </p:sp>
      <p:sp>
        <p:nvSpPr>
          <p:cNvPr id="6" name="Slide Number Placeholder 5">
            <a:extLst>
              <a:ext uri="{FF2B5EF4-FFF2-40B4-BE49-F238E27FC236}">
                <a16:creationId xmlns:a16="http://schemas.microsoft.com/office/drawing/2014/main" id="{1532BE44-52CB-1E62-063D-1F7B3B12E1D5}"/>
              </a:ext>
            </a:extLst>
          </p:cNvPr>
          <p:cNvSpPr>
            <a:spLocks noGrp="1"/>
          </p:cNvSpPr>
          <p:nvPr>
            <p:ph type="sldNum" sz="quarter" idx="4"/>
          </p:nvPr>
        </p:nvSpPr>
        <p:spPr/>
        <p:txBody>
          <a:bodyPr/>
          <a:lstStyle/>
          <a:p>
            <a:fld id="{3A98EE3D-8CD1-4C3F-BD1C-C98C9596463C}" type="slidenum">
              <a:rPr lang="en-US" smtClean="0"/>
              <a:pPr/>
              <a:t>12</a:t>
            </a:fld>
            <a:endParaRPr lang="en-US" dirty="0"/>
          </a:p>
        </p:txBody>
      </p:sp>
    </p:spTree>
    <p:extLst>
      <p:ext uri="{BB962C8B-B14F-4D97-AF65-F5344CB8AC3E}">
        <p14:creationId xmlns:p14="http://schemas.microsoft.com/office/powerpoint/2010/main" val="321953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8D324045-FEA8-8298-1164-EDD8D43F85FC}"/>
              </a:ext>
            </a:extLst>
          </p:cNvPr>
          <p:cNvSpPr>
            <a:spLocks noGrp="1"/>
          </p:cNvSpPr>
          <p:nvPr>
            <p:ph type="title"/>
          </p:nvPr>
        </p:nvSpPr>
        <p:spPr/>
        <p:txBody>
          <a:bodyPr/>
          <a:lstStyle/>
          <a:p>
            <a:r>
              <a:rPr lang="en-US" dirty="0"/>
              <a:t>Presentation Topics</a:t>
            </a:r>
          </a:p>
        </p:txBody>
      </p:sp>
      <p:pic>
        <p:nvPicPr>
          <p:cNvPr id="10" name="Picture Placeholder 9" descr="A view of a city from the ground">
            <a:extLst>
              <a:ext uri="{FF2B5EF4-FFF2-40B4-BE49-F238E27FC236}">
                <a16:creationId xmlns:a16="http://schemas.microsoft.com/office/drawing/2014/main" id="{DA78B055-7FF0-89DA-B20C-4EE25054FA08}"/>
              </a:ext>
            </a:extLst>
          </p:cNvPr>
          <p:cNvPicPr>
            <a:picLocks noGrp="1" noChangeAspect="1"/>
          </p:cNvPicPr>
          <p:nvPr>
            <p:ph type="pic" sz="quarter" idx="15"/>
          </p:nvPr>
        </p:nvPicPr>
        <p:blipFill>
          <a:blip r:embed="rId3">
            <a:extLst>
              <a:ext uri="{BEBA8EAE-BF5A-486C-A8C5-ECC9F3942E4B}">
                <a14:imgProps xmlns:a14="http://schemas.microsoft.com/office/drawing/2010/main">
                  <a14:imgLayer r:embed="rId4">
                    <a14:imgEffect>
                      <a14:sharpenSoften amount="50000"/>
                    </a14:imgEffect>
                    <a14:imgEffect>
                      <a14:saturation sat="108000"/>
                    </a14:imgEffect>
                  </a14:imgLayer>
                </a14:imgProps>
              </a:ext>
            </a:extLst>
          </a:blip>
          <a:srcRect t="604" b="604"/>
          <a:stretch/>
        </p:blipFill>
        <p:spPr>
          <a:xfrm>
            <a:off x="491526" y="395382"/>
            <a:ext cx="6756966" cy="6005015"/>
          </a:xfrm>
          <a:effectLst>
            <a:outerShdw blurRad="25400" dir="17880000">
              <a:srgbClr val="000000">
                <a:alpha val="46000"/>
              </a:srgbClr>
            </a:outerShdw>
            <a:softEdge rad="317500"/>
          </a:effectLst>
        </p:spPr>
      </p:pic>
      <p:sp>
        <p:nvSpPr>
          <p:cNvPr id="29" name="Text Placeholder 28">
            <a:extLst>
              <a:ext uri="{FF2B5EF4-FFF2-40B4-BE49-F238E27FC236}">
                <a16:creationId xmlns:a16="http://schemas.microsoft.com/office/drawing/2014/main" id="{67275E97-2AEF-30E3-1A66-1C854158274B}"/>
              </a:ext>
            </a:extLst>
          </p:cNvPr>
          <p:cNvSpPr>
            <a:spLocks noGrp="1"/>
          </p:cNvSpPr>
          <p:nvPr>
            <p:ph type="body" sz="quarter" idx="12"/>
          </p:nvPr>
        </p:nvSpPr>
        <p:spPr>
          <a:xfrm>
            <a:off x="7327242" y="1365282"/>
            <a:ext cx="4314143" cy="4475681"/>
          </a:xfrm>
        </p:spPr>
        <p:txBody>
          <a:bodyPr>
            <a:normAutofit/>
          </a:bodyPr>
          <a:lstStyle/>
          <a:p>
            <a:pPr marL="400050" indent="-285750" algn="l">
              <a:lnSpc>
                <a:spcPct val="115000"/>
              </a:lnSpc>
              <a:spcAft>
                <a:spcPts val="0"/>
              </a:spcAft>
              <a:buSzPts val="1800"/>
              <a:buFont typeface="Arial" panose="020B0604020202020204" pitchFamily="34" charset="0"/>
              <a:buChar char="•"/>
            </a:pPr>
            <a:r>
              <a:rPr lang="en-US" dirty="0"/>
              <a:t>The Analytics challenge</a:t>
            </a:r>
          </a:p>
          <a:p>
            <a:pPr marL="400050" indent="-285750" algn="l">
              <a:lnSpc>
                <a:spcPct val="115000"/>
              </a:lnSpc>
              <a:spcAft>
                <a:spcPts val="0"/>
              </a:spcAft>
              <a:buSzPts val="1800"/>
              <a:buFont typeface="Arial" panose="020B0604020202020204" pitchFamily="34" charset="0"/>
              <a:buChar char="•"/>
            </a:pPr>
            <a:r>
              <a:rPr lang="en-US" dirty="0"/>
              <a:t>Business Problem</a:t>
            </a:r>
          </a:p>
          <a:p>
            <a:pPr marL="400050" indent="-285750" algn="l">
              <a:lnSpc>
                <a:spcPct val="115000"/>
              </a:lnSpc>
              <a:spcAft>
                <a:spcPts val="0"/>
              </a:spcAft>
              <a:buSzPts val="1800"/>
              <a:buFont typeface="Arial" panose="020B0604020202020204" pitchFamily="34" charset="0"/>
              <a:buChar char="•"/>
            </a:pPr>
            <a:r>
              <a:rPr lang="en-US" dirty="0"/>
              <a:t>Business Data</a:t>
            </a:r>
          </a:p>
          <a:p>
            <a:pPr marL="400050" indent="-285750" algn="l">
              <a:lnSpc>
                <a:spcPct val="115000"/>
              </a:lnSpc>
              <a:spcAft>
                <a:spcPts val="0"/>
              </a:spcAft>
              <a:buSzPts val="1800"/>
              <a:buFont typeface="Arial" panose="020B0604020202020204" pitchFamily="34" charset="0"/>
              <a:buChar char="•"/>
            </a:pPr>
            <a:r>
              <a:rPr lang="en-US" dirty="0"/>
              <a:t>Data Issues &amp; Data Security</a:t>
            </a:r>
          </a:p>
          <a:p>
            <a:pPr marL="400050" indent="-285750" algn="l">
              <a:lnSpc>
                <a:spcPct val="115000"/>
              </a:lnSpc>
              <a:spcAft>
                <a:spcPts val="0"/>
              </a:spcAft>
              <a:buSzPts val="1800"/>
              <a:buFont typeface="Arial" panose="020B0604020202020204" pitchFamily="34" charset="0"/>
              <a:buChar char="•"/>
            </a:pPr>
            <a:r>
              <a:rPr lang="en-US" dirty="0"/>
              <a:t>Modeling &amp; Evaluation</a:t>
            </a:r>
          </a:p>
          <a:p>
            <a:pPr marL="400050" indent="-285750" algn="l">
              <a:lnSpc>
                <a:spcPct val="115000"/>
              </a:lnSpc>
              <a:spcAft>
                <a:spcPts val="0"/>
              </a:spcAft>
              <a:buSzPts val="1800"/>
              <a:buFont typeface="Arial" panose="020B0604020202020204" pitchFamily="34" charset="0"/>
              <a:buChar char="•"/>
            </a:pPr>
            <a:r>
              <a:rPr lang="en-US" dirty="0"/>
              <a:t>Deploying</a:t>
            </a:r>
          </a:p>
          <a:p>
            <a:pPr marL="400050" indent="-285750" algn="l">
              <a:lnSpc>
                <a:spcPct val="115000"/>
              </a:lnSpc>
              <a:spcAft>
                <a:spcPts val="0"/>
              </a:spcAft>
              <a:buSzPts val="1800"/>
              <a:buFont typeface="Arial" panose="020B0604020202020204" pitchFamily="34" charset="0"/>
              <a:buChar char="•"/>
            </a:pPr>
            <a:r>
              <a:rPr lang="en-US" dirty="0"/>
              <a:t>Challenges &amp; Mitigation</a:t>
            </a:r>
          </a:p>
          <a:p>
            <a:pPr marL="400050" indent="-285750" algn="l">
              <a:lnSpc>
                <a:spcPct val="115000"/>
              </a:lnSpc>
              <a:spcAft>
                <a:spcPts val="0"/>
              </a:spcAft>
              <a:buSzPts val="1800"/>
              <a:buFont typeface="Arial" panose="020B0604020202020204" pitchFamily="34" charset="0"/>
              <a:buChar char="•"/>
            </a:pPr>
            <a:r>
              <a:rPr lang="en-US" dirty="0"/>
              <a:t>Keeping ahead of Competition</a:t>
            </a:r>
          </a:p>
          <a:p>
            <a:pPr marL="400050" indent="-285750" algn="l">
              <a:lnSpc>
                <a:spcPct val="115000"/>
              </a:lnSpc>
              <a:spcAft>
                <a:spcPts val="0"/>
              </a:spcAft>
              <a:buSzPts val="1800"/>
              <a:buFont typeface="Arial" panose="020B0604020202020204" pitchFamily="34" charset="0"/>
              <a:buChar char="•"/>
            </a:pPr>
            <a:r>
              <a:rPr lang="en-US" dirty="0"/>
              <a:t>Learnings &amp; next steps</a:t>
            </a:r>
          </a:p>
          <a:p>
            <a:pPr marL="400050" indent="-285750" algn="l">
              <a:lnSpc>
                <a:spcPct val="115000"/>
              </a:lnSpc>
              <a:spcAft>
                <a:spcPts val="0"/>
              </a:spcAft>
              <a:buSzPts val="1800"/>
              <a:buFont typeface="Arial" panose="020B0604020202020204" pitchFamily="34" charset="0"/>
              <a:buChar char="•"/>
            </a:pPr>
            <a:r>
              <a:rPr lang="en-US" dirty="0"/>
              <a:t>Acknowledgement</a:t>
            </a:r>
          </a:p>
          <a:p>
            <a:pPr algn="l"/>
            <a:endParaRPr lang="en-US" dirty="0"/>
          </a:p>
        </p:txBody>
      </p:sp>
      <p:sp>
        <p:nvSpPr>
          <p:cNvPr id="7" name="Slide Number Placeholder 6">
            <a:extLst>
              <a:ext uri="{FF2B5EF4-FFF2-40B4-BE49-F238E27FC236}">
                <a16:creationId xmlns:a16="http://schemas.microsoft.com/office/drawing/2014/main" id="{DA31ABC3-C604-47E7-1203-7F26CDC4F1FB}"/>
              </a:ext>
            </a:extLst>
          </p:cNvPr>
          <p:cNvSpPr>
            <a:spLocks noGrp="1"/>
          </p:cNvSpPr>
          <p:nvPr>
            <p:ph type="sldNum" sz="quarter" idx="4"/>
          </p:nvPr>
        </p:nvSpPr>
        <p:spPr/>
        <p:txBody>
          <a:bodyPr/>
          <a:lstStyle/>
          <a:p>
            <a:fld id="{3A98EE3D-8CD1-4C3F-BD1C-C98C9596463C}" type="slidenum">
              <a:rPr lang="en-US" smtClean="0"/>
              <a:pPr/>
              <a:t>2</a:t>
            </a:fld>
            <a:endParaRPr lang="en-US" dirty="0"/>
          </a:p>
        </p:txBody>
      </p:sp>
    </p:spTree>
    <p:extLst>
      <p:ext uri="{BB962C8B-B14F-4D97-AF65-F5344CB8AC3E}">
        <p14:creationId xmlns:p14="http://schemas.microsoft.com/office/powerpoint/2010/main" val="224998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xEl>
                                              <p:pRg st="0" end="0"/>
                                            </p:txEl>
                                          </p:spTgt>
                                        </p:tgtEl>
                                        <p:attrNameLst>
                                          <p:attrName>style.visibility</p:attrName>
                                        </p:attrNameLst>
                                      </p:cBhvr>
                                      <p:to>
                                        <p:strVal val="visible"/>
                                      </p:to>
                                    </p:set>
                                    <p:anim calcmode="lin" valueType="num">
                                      <p:cBhvr additive="base">
                                        <p:cTn id="13"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
                                            <p:txEl>
                                              <p:pRg st="1" end="1"/>
                                            </p:txEl>
                                          </p:spTgt>
                                        </p:tgtEl>
                                        <p:attrNameLst>
                                          <p:attrName>style.visibility</p:attrName>
                                        </p:attrNameLst>
                                      </p:cBhvr>
                                      <p:to>
                                        <p:strVal val="visible"/>
                                      </p:to>
                                    </p:set>
                                    <p:anim calcmode="lin" valueType="num">
                                      <p:cBhvr additive="base">
                                        <p:cTn id="19" dur="500" fill="hold"/>
                                        <p:tgtEl>
                                          <p:spTgt spid="2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
                                            <p:txEl>
                                              <p:pRg st="2" end="2"/>
                                            </p:txEl>
                                          </p:spTgt>
                                        </p:tgtEl>
                                        <p:attrNameLst>
                                          <p:attrName>style.visibility</p:attrName>
                                        </p:attrNameLst>
                                      </p:cBhvr>
                                      <p:to>
                                        <p:strVal val="visible"/>
                                      </p:to>
                                    </p:set>
                                    <p:anim calcmode="lin" valueType="num">
                                      <p:cBhvr additive="base">
                                        <p:cTn id="25" dur="500" fill="hold"/>
                                        <p:tgtEl>
                                          <p:spTgt spid="2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
                                            <p:txEl>
                                              <p:pRg st="3" end="3"/>
                                            </p:txEl>
                                          </p:spTgt>
                                        </p:tgtEl>
                                        <p:attrNameLst>
                                          <p:attrName>style.visibility</p:attrName>
                                        </p:attrNameLst>
                                      </p:cBhvr>
                                      <p:to>
                                        <p:strVal val="visible"/>
                                      </p:to>
                                    </p:set>
                                    <p:anim calcmode="lin" valueType="num">
                                      <p:cBhvr additive="base">
                                        <p:cTn id="31" dur="500" fill="hold"/>
                                        <p:tgtEl>
                                          <p:spTgt spid="2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
                                            <p:txEl>
                                              <p:pRg st="4" end="4"/>
                                            </p:txEl>
                                          </p:spTgt>
                                        </p:tgtEl>
                                        <p:attrNameLst>
                                          <p:attrName>style.visibility</p:attrName>
                                        </p:attrNameLst>
                                      </p:cBhvr>
                                      <p:to>
                                        <p:strVal val="visible"/>
                                      </p:to>
                                    </p:set>
                                    <p:anim calcmode="lin" valueType="num">
                                      <p:cBhvr additive="base">
                                        <p:cTn id="37" dur="500" fill="hold"/>
                                        <p:tgtEl>
                                          <p:spTgt spid="29">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9">
                                            <p:txEl>
                                              <p:pRg st="5" end="5"/>
                                            </p:txEl>
                                          </p:spTgt>
                                        </p:tgtEl>
                                        <p:attrNameLst>
                                          <p:attrName>style.visibility</p:attrName>
                                        </p:attrNameLst>
                                      </p:cBhvr>
                                      <p:to>
                                        <p:strVal val="visible"/>
                                      </p:to>
                                    </p:set>
                                    <p:anim calcmode="lin" valueType="num">
                                      <p:cBhvr additive="base">
                                        <p:cTn id="43" dur="500" fill="hold"/>
                                        <p:tgtEl>
                                          <p:spTgt spid="29">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9">
                                            <p:txEl>
                                              <p:pRg st="6" end="6"/>
                                            </p:txEl>
                                          </p:spTgt>
                                        </p:tgtEl>
                                        <p:attrNameLst>
                                          <p:attrName>style.visibility</p:attrName>
                                        </p:attrNameLst>
                                      </p:cBhvr>
                                      <p:to>
                                        <p:strVal val="visible"/>
                                      </p:to>
                                    </p:set>
                                    <p:anim calcmode="lin" valueType="num">
                                      <p:cBhvr additive="base">
                                        <p:cTn id="49" dur="500" fill="hold"/>
                                        <p:tgtEl>
                                          <p:spTgt spid="29">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9">
                                            <p:txEl>
                                              <p:pRg st="7" end="7"/>
                                            </p:txEl>
                                          </p:spTgt>
                                        </p:tgtEl>
                                        <p:attrNameLst>
                                          <p:attrName>style.visibility</p:attrName>
                                        </p:attrNameLst>
                                      </p:cBhvr>
                                      <p:to>
                                        <p:strVal val="visible"/>
                                      </p:to>
                                    </p:set>
                                    <p:anim calcmode="lin" valueType="num">
                                      <p:cBhvr additive="base">
                                        <p:cTn id="55" dur="500" fill="hold"/>
                                        <p:tgtEl>
                                          <p:spTgt spid="29">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9">
                                            <p:txEl>
                                              <p:pRg st="8" end="8"/>
                                            </p:txEl>
                                          </p:spTgt>
                                        </p:tgtEl>
                                        <p:attrNameLst>
                                          <p:attrName>style.visibility</p:attrName>
                                        </p:attrNameLst>
                                      </p:cBhvr>
                                      <p:to>
                                        <p:strVal val="visible"/>
                                      </p:to>
                                    </p:set>
                                    <p:anim calcmode="lin" valueType="num">
                                      <p:cBhvr additive="base">
                                        <p:cTn id="61" dur="500" fill="hold"/>
                                        <p:tgtEl>
                                          <p:spTgt spid="29">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9">
                                            <p:txEl>
                                              <p:pRg st="9" end="9"/>
                                            </p:txEl>
                                          </p:spTgt>
                                        </p:tgtEl>
                                        <p:attrNameLst>
                                          <p:attrName>style.visibility</p:attrName>
                                        </p:attrNameLst>
                                      </p:cBhvr>
                                      <p:to>
                                        <p:strVal val="visible"/>
                                      </p:to>
                                    </p:set>
                                    <p:anim calcmode="lin" valueType="num">
                                      <p:cBhvr additive="base">
                                        <p:cTn id="67" dur="500" fill="hold"/>
                                        <p:tgtEl>
                                          <p:spTgt spid="29">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99A48-A5C4-EFFD-853A-0B7EF01288DB}"/>
              </a:ext>
            </a:extLst>
          </p:cNvPr>
          <p:cNvSpPr>
            <a:spLocks noGrp="1"/>
          </p:cNvSpPr>
          <p:nvPr>
            <p:ph type="title"/>
          </p:nvPr>
        </p:nvSpPr>
        <p:spPr/>
        <p:txBody>
          <a:bodyPr/>
          <a:lstStyle/>
          <a:p>
            <a:r>
              <a:rPr lang="en-GB" dirty="0"/>
              <a:t>Analytics Challenge</a:t>
            </a:r>
            <a:endParaRPr lang="en-US" dirty="0"/>
          </a:p>
        </p:txBody>
      </p:sp>
      <p:pic>
        <p:nvPicPr>
          <p:cNvPr id="36" name="Picture Placeholder 35" descr="puzzle piece">
            <a:extLst>
              <a:ext uri="{FF2B5EF4-FFF2-40B4-BE49-F238E27FC236}">
                <a16:creationId xmlns:a16="http://schemas.microsoft.com/office/drawing/2014/main" id="{CB3F8D1D-D630-42A7-9EFC-E37C99A530B6}"/>
              </a:ext>
            </a:extLst>
          </p:cNvPr>
          <p:cNvPicPr>
            <a:picLocks noGrp="1" noChangeAspect="1"/>
          </p:cNvPicPr>
          <p:nvPr>
            <p:ph type="pic" sz="quarter" idx="16"/>
          </p:nvPr>
        </p:nvPicPr>
        <p:blipFill>
          <a:blip r:embed="rId3">
            <a:extLst>
              <a:ext uri="{96DAC541-7B7A-43D3-8B79-37D633B846F1}">
                <asvg:svgBlip xmlns:asvg="http://schemas.microsoft.com/office/drawing/2016/SVG/main" r:embed="rId4"/>
              </a:ext>
            </a:extLst>
          </a:blip>
          <a:srcRect l="108" r="108"/>
          <a:stretch/>
        </p:blipFill>
        <p:spPr>
          <a:xfrm>
            <a:off x="3458989" y="865656"/>
            <a:ext cx="731520" cy="731520"/>
          </a:xfrm>
        </p:spPr>
      </p:pic>
      <p:sp>
        <p:nvSpPr>
          <p:cNvPr id="3" name="Text Placeholder 2">
            <a:extLst>
              <a:ext uri="{FF2B5EF4-FFF2-40B4-BE49-F238E27FC236}">
                <a16:creationId xmlns:a16="http://schemas.microsoft.com/office/drawing/2014/main" id="{E2794758-9A11-25CF-FB3C-C5AD4D637D64}"/>
              </a:ext>
            </a:extLst>
          </p:cNvPr>
          <p:cNvSpPr>
            <a:spLocks noGrp="1"/>
          </p:cNvSpPr>
          <p:nvPr>
            <p:ph type="body" sz="quarter" idx="12"/>
          </p:nvPr>
        </p:nvSpPr>
        <p:spPr>
          <a:xfrm>
            <a:off x="4031885" y="451919"/>
            <a:ext cx="7728153" cy="5720712"/>
          </a:xfrm>
        </p:spPr>
        <p:txBody>
          <a:bodyPr>
            <a:noAutofit/>
          </a:bodyPr>
          <a:lstStyle/>
          <a:p>
            <a:pPr marL="400050" lvl="0" indent="-285750" algn="l" rtl="0">
              <a:lnSpc>
                <a:spcPct val="115000"/>
              </a:lnSpc>
              <a:spcBef>
                <a:spcPts val="0"/>
              </a:spcBef>
              <a:spcAft>
                <a:spcPts val="0"/>
              </a:spcAft>
              <a:buSzPts val="1800"/>
              <a:buFont typeface="Arial" panose="020B0604020202020204" pitchFamily="34" charset="0"/>
              <a:buChar char="•"/>
            </a:pPr>
            <a:r>
              <a:rPr lang="en-US" sz="1600" b="1" u="sng" dirty="0"/>
              <a:t>Domain Chosen</a:t>
            </a:r>
            <a:r>
              <a:rPr lang="en-US" sz="1600" b="1" dirty="0"/>
              <a:t> </a:t>
            </a:r>
            <a:r>
              <a:rPr lang="en-US" sz="1600" dirty="0"/>
              <a:t>– IT Service Management</a:t>
            </a:r>
          </a:p>
          <a:p>
            <a:pPr marL="114300" lvl="0" algn="l" rtl="0">
              <a:lnSpc>
                <a:spcPct val="115000"/>
              </a:lnSpc>
              <a:spcBef>
                <a:spcPts val="0"/>
              </a:spcBef>
              <a:spcAft>
                <a:spcPts val="0"/>
              </a:spcAft>
              <a:buSzPts val="1800"/>
            </a:pPr>
            <a:endParaRPr lang="en-US" sz="1600" dirty="0"/>
          </a:p>
          <a:p>
            <a:pPr marL="400050" lvl="0" indent="-285750" algn="l" rtl="0">
              <a:lnSpc>
                <a:spcPct val="115000"/>
              </a:lnSpc>
              <a:spcBef>
                <a:spcPts val="0"/>
              </a:spcBef>
              <a:spcAft>
                <a:spcPts val="0"/>
              </a:spcAft>
              <a:buSzPts val="1800"/>
              <a:buFont typeface="Arial" panose="020B0604020202020204" pitchFamily="34" charset="0"/>
              <a:buChar char="•"/>
            </a:pPr>
            <a:r>
              <a:rPr lang="en-US" sz="1600" b="1" u="sng" dirty="0"/>
              <a:t>Why this domain is important </a:t>
            </a:r>
            <a:r>
              <a:rPr lang="en-US" sz="1600" dirty="0"/>
              <a:t>– This domain is required for maintenance for each product/application once deployed, ensuring that it runs smoothly and thus is a very important module for all service-based companies, where service quality, cost management, risk mitigation, and overall business performance are key performance indicators.</a:t>
            </a:r>
          </a:p>
          <a:p>
            <a:pPr marL="400050" lvl="0" indent="-285750" algn="l" rtl="0">
              <a:lnSpc>
                <a:spcPct val="115000"/>
              </a:lnSpc>
              <a:spcBef>
                <a:spcPts val="0"/>
              </a:spcBef>
              <a:spcAft>
                <a:spcPts val="0"/>
              </a:spcAft>
              <a:buSzPts val="1800"/>
              <a:buFont typeface="Arial" panose="020B0604020202020204" pitchFamily="34" charset="0"/>
              <a:buChar char="•"/>
            </a:pPr>
            <a:endParaRPr lang="en-US" sz="1600" dirty="0"/>
          </a:p>
          <a:p>
            <a:pPr marL="400050" lvl="0" indent="-285750" algn="l" rtl="0">
              <a:lnSpc>
                <a:spcPct val="115000"/>
              </a:lnSpc>
              <a:spcBef>
                <a:spcPts val="0"/>
              </a:spcBef>
              <a:spcAft>
                <a:spcPts val="0"/>
              </a:spcAft>
              <a:buSzPts val="1800"/>
              <a:buFont typeface="Arial" panose="020B0604020202020204" pitchFamily="34" charset="0"/>
              <a:buChar char="•"/>
            </a:pPr>
            <a:r>
              <a:rPr lang="en-US" sz="1600" b="1" u="sng" dirty="0"/>
              <a:t>What kind of impact this domain has </a:t>
            </a:r>
            <a:r>
              <a:rPr lang="en-US" sz="1600" dirty="0"/>
              <a:t>– It plays a pivotal role in ensuring that IT services are delivered efficiently, effectively, and in alignment with business objectives. </a:t>
            </a:r>
          </a:p>
          <a:p>
            <a:pPr marL="400050" lvl="0" indent="-285750" algn="l" rtl="0">
              <a:lnSpc>
                <a:spcPct val="115000"/>
              </a:lnSpc>
              <a:spcBef>
                <a:spcPts val="0"/>
              </a:spcBef>
              <a:spcAft>
                <a:spcPts val="0"/>
              </a:spcAft>
              <a:buSzPts val="1800"/>
              <a:buFont typeface="Arial" panose="020B0604020202020204" pitchFamily="34" charset="0"/>
              <a:buChar char="•"/>
            </a:pPr>
            <a:endParaRPr lang="en-US" sz="1600" dirty="0"/>
          </a:p>
          <a:p>
            <a:pPr marL="400050" lvl="0" indent="-285750" algn="l" rtl="0">
              <a:lnSpc>
                <a:spcPct val="115000"/>
              </a:lnSpc>
              <a:spcBef>
                <a:spcPts val="0"/>
              </a:spcBef>
              <a:spcAft>
                <a:spcPts val="0"/>
              </a:spcAft>
              <a:buSzPts val="1800"/>
              <a:buFont typeface="Arial" panose="020B0604020202020204" pitchFamily="34" charset="0"/>
              <a:buChar char="•"/>
            </a:pPr>
            <a:r>
              <a:rPr lang="en-US" sz="1600" b="1" u="sng" dirty="0"/>
              <a:t>Who are the leaders in your domain of choice</a:t>
            </a:r>
            <a:r>
              <a:rPr lang="en-US" sz="1600" u="sng" dirty="0"/>
              <a:t> </a:t>
            </a:r>
            <a:r>
              <a:rPr lang="en-US" sz="1600" dirty="0"/>
              <a:t>– Any auditing company, preferably the Big 4 (PwC, EY, KPMG and Deloitte).</a:t>
            </a:r>
          </a:p>
          <a:p>
            <a:pPr marL="400050" lvl="0" indent="-285750" algn="l" rtl="0">
              <a:lnSpc>
                <a:spcPct val="115000"/>
              </a:lnSpc>
              <a:spcBef>
                <a:spcPts val="0"/>
              </a:spcBef>
              <a:spcAft>
                <a:spcPts val="0"/>
              </a:spcAft>
              <a:buSzPts val="1800"/>
              <a:buFont typeface="Arial" panose="020B0604020202020204" pitchFamily="34" charset="0"/>
              <a:buChar char="•"/>
            </a:pPr>
            <a:endParaRPr lang="en-US" sz="1600" dirty="0"/>
          </a:p>
          <a:p>
            <a:pPr marL="400050" lvl="0" indent="-285750" algn="l" rtl="0">
              <a:lnSpc>
                <a:spcPct val="115000"/>
              </a:lnSpc>
              <a:spcBef>
                <a:spcPts val="0"/>
              </a:spcBef>
              <a:spcAft>
                <a:spcPts val="0"/>
              </a:spcAft>
              <a:buSzPts val="1800"/>
              <a:buFont typeface="Arial" panose="020B0604020202020204" pitchFamily="34" charset="0"/>
              <a:buChar char="•"/>
            </a:pPr>
            <a:r>
              <a:rPr lang="en-US" sz="1600" b="1" u="sng" dirty="0"/>
              <a:t>How the leaders in your domain of choice maintains leadership </a:t>
            </a:r>
            <a:r>
              <a:rPr lang="en-US" sz="1600" dirty="0"/>
              <a:t>– The Big 4 firms are known for producing thorough leadership content, research, and insights on industry trends and issues. This helps them stay at the forefront of the profession and positions them as leaders in their respective fields.</a:t>
            </a:r>
          </a:p>
          <a:p>
            <a:endParaRPr lang="en-US" sz="1600" dirty="0"/>
          </a:p>
        </p:txBody>
      </p:sp>
      <p:pic>
        <p:nvPicPr>
          <p:cNvPr id="38" name="Picture Placeholder 37" descr="scales">
            <a:extLst>
              <a:ext uri="{FF2B5EF4-FFF2-40B4-BE49-F238E27FC236}">
                <a16:creationId xmlns:a16="http://schemas.microsoft.com/office/drawing/2014/main" id="{5D4068BA-7FB0-C568-1C10-AEC89E20B939}"/>
              </a:ext>
            </a:extLst>
          </p:cNvPr>
          <p:cNvPicPr>
            <a:picLocks noGrp="1" noChangeAspect="1"/>
          </p:cNvPicPr>
          <p:nvPr>
            <p:ph type="pic" sz="quarter" idx="18"/>
          </p:nvPr>
        </p:nvPicPr>
        <p:blipFill>
          <a:blip r:embed="rId5">
            <a:extLst>
              <a:ext uri="{96DAC541-7B7A-43D3-8B79-37D633B846F1}">
                <asvg:svgBlip xmlns:asvg="http://schemas.microsoft.com/office/drawing/2016/SVG/main" r:embed="rId6"/>
              </a:ext>
            </a:extLst>
          </a:blip>
          <a:srcRect l="108" r="108"/>
          <a:stretch/>
        </p:blipFill>
        <p:spPr>
          <a:xfrm>
            <a:off x="3543767" y="2069185"/>
            <a:ext cx="731520" cy="731520"/>
          </a:xfrm>
        </p:spPr>
      </p:pic>
      <p:pic>
        <p:nvPicPr>
          <p:cNvPr id="40" name="Picture Placeholder 39" descr="Eco Power">
            <a:extLst>
              <a:ext uri="{FF2B5EF4-FFF2-40B4-BE49-F238E27FC236}">
                <a16:creationId xmlns:a16="http://schemas.microsoft.com/office/drawing/2014/main" id="{DC0F4638-981F-A716-D84A-643F1B2D3DBD}"/>
              </a:ext>
            </a:extLst>
          </p:cNvPr>
          <p:cNvPicPr>
            <a:picLocks noGrp="1" noChangeAspect="1"/>
          </p:cNvPicPr>
          <p:nvPr>
            <p:ph type="pic" sz="quarter" idx="20"/>
          </p:nvPr>
        </p:nvPicPr>
        <p:blipFill>
          <a:blip r:embed="rId7">
            <a:extLst>
              <a:ext uri="{96DAC541-7B7A-43D3-8B79-37D633B846F1}">
                <asvg:svgBlip xmlns:asvg="http://schemas.microsoft.com/office/drawing/2016/SVG/main" r:embed="rId8"/>
              </a:ext>
            </a:extLst>
          </a:blip>
          <a:srcRect/>
          <a:stretch/>
        </p:blipFill>
        <p:spPr>
          <a:xfrm>
            <a:off x="3458989" y="3242215"/>
            <a:ext cx="731520" cy="731520"/>
          </a:xfrm>
        </p:spPr>
      </p:pic>
      <p:pic>
        <p:nvPicPr>
          <p:cNvPr id="42" name="Picture Placeholder 41" descr="Plan drawing">
            <a:extLst>
              <a:ext uri="{FF2B5EF4-FFF2-40B4-BE49-F238E27FC236}">
                <a16:creationId xmlns:a16="http://schemas.microsoft.com/office/drawing/2014/main" id="{80D99C32-2776-D9D3-E6E9-96AD265C6939}"/>
              </a:ext>
            </a:extLst>
          </p:cNvPr>
          <p:cNvPicPr>
            <a:picLocks noGrp="1" noChangeAspect="1"/>
          </p:cNvPicPr>
          <p:nvPr>
            <p:ph type="pic" sz="quarter" idx="22"/>
          </p:nvPr>
        </p:nvPicPr>
        <p:blipFill>
          <a:blip r:embed="rId9">
            <a:extLst>
              <a:ext uri="{96DAC541-7B7A-43D3-8B79-37D633B846F1}">
                <asvg:svgBlip xmlns:asvg="http://schemas.microsoft.com/office/drawing/2016/SVG/main" r:embed="rId10"/>
              </a:ext>
            </a:extLst>
          </a:blip>
          <a:srcRect l="108" r="108"/>
          <a:stretch/>
        </p:blipFill>
        <p:spPr>
          <a:xfrm>
            <a:off x="3543767" y="4562601"/>
            <a:ext cx="731520" cy="731520"/>
          </a:xfrm>
        </p:spPr>
      </p:pic>
      <p:sp>
        <p:nvSpPr>
          <p:cNvPr id="5" name="Slide Number Placeholder 4">
            <a:extLst>
              <a:ext uri="{FF2B5EF4-FFF2-40B4-BE49-F238E27FC236}">
                <a16:creationId xmlns:a16="http://schemas.microsoft.com/office/drawing/2014/main" id="{321E181C-31B4-9716-262F-DDD8025DE3F1}"/>
              </a:ext>
            </a:extLst>
          </p:cNvPr>
          <p:cNvSpPr>
            <a:spLocks noGrp="1"/>
          </p:cNvSpPr>
          <p:nvPr>
            <p:ph type="sldNum" sz="quarter" idx="4"/>
          </p:nvPr>
        </p:nvSpPr>
        <p:spPr/>
        <p:txBody>
          <a:bodyPr/>
          <a:lstStyle/>
          <a:p>
            <a:fld id="{3A98EE3D-8CD1-4C3F-BD1C-C98C9596463C}" type="slidenum">
              <a:rPr lang="en-US" smtClean="0"/>
              <a:pPr/>
              <a:t>3</a:t>
            </a:fld>
            <a:endParaRPr lang="en-US" dirty="0"/>
          </a:p>
        </p:txBody>
      </p:sp>
    </p:spTree>
    <p:extLst>
      <p:ext uri="{BB962C8B-B14F-4D97-AF65-F5344CB8AC3E}">
        <p14:creationId xmlns:p14="http://schemas.microsoft.com/office/powerpoint/2010/main" val="56191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99A48-A5C4-EFFD-853A-0B7EF01288DB}"/>
              </a:ext>
            </a:extLst>
          </p:cNvPr>
          <p:cNvSpPr>
            <a:spLocks noGrp="1"/>
          </p:cNvSpPr>
          <p:nvPr>
            <p:ph type="title"/>
          </p:nvPr>
        </p:nvSpPr>
        <p:spPr>
          <a:xfrm>
            <a:off x="472582" y="393646"/>
            <a:ext cx="9408536" cy="464770"/>
          </a:xfrm>
        </p:spPr>
        <p:txBody>
          <a:bodyPr>
            <a:normAutofit fontScale="90000"/>
          </a:bodyPr>
          <a:lstStyle/>
          <a:p>
            <a:r>
              <a:rPr lang="en-GB" sz="4000" u="sng" dirty="0">
                <a:solidFill>
                  <a:schemeClr val="tx1">
                    <a:lumMod val="85000"/>
                  </a:schemeClr>
                </a:solidFill>
              </a:rPr>
              <a:t>Business Problem</a:t>
            </a:r>
            <a:endParaRPr lang="en-US" dirty="0">
              <a:solidFill>
                <a:schemeClr val="tx1">
                  <a:lumMod val="85000"/>
                </a:schemeClr>
              </a:solidFill>
            </a:endParaRPr>
          </a:p>
        </p:txBody>
      </p:sp>
      <p:sp>
        <p:nvSpPr>
          <p:cNvPr id="3" name="Text Placeholder 2">
            <a:extLst>
              <a:ext uri="{FF2B5EF4-FFF2-40B4-BE49-F238E27FC236}">
                <a16:creationId xmlns:a16="http://schemas.microsoft.com/office/drawing/2014/main" id="{E2794758-9A11-25CF-FB3C-C5AD4D637D64}"/>
              </a:ext>
            </a:extLst>
          </p:cNvPr>
          <p:cNvSpPr>
            <a:spLocks noGrp="1"/>
          </p:cNvSpPr>
          <p:nvPr>
            <p:ph type="body" sz="quarter" idx="12"/>
          </p:nvPr>
        </p:nvSpPr>
        <p:spPr>
          <a:xfrm>
            <a:off x="472582" y="989547"/>
            <a:ext cx="10913804" cy="4878906"/>
          </a:xfrm>
        </p:spPr>
        <p:txBody>
          <a:bodyPr>
            <a:noAutofit/>
          </a:bodyPr>
          <a:lstStyle/>
          <a:p>
            <a:pPr marL="285750" lvl="0" indent="-171450" algn="l" rtl="0">
              <a:lnSpc>
                <a:spcPct val="115000"/>
              </a:lnSpc>
              <a:spcBef>
                <a:spcPts val="0"/>
              </a:spcBef>
              <a:spcAft>
                <a:spcPts val="0"/>
              </a:spcAft>
              <a:buSzPts val="1800"/>
              <a:buFont typeface="Arial" panose="020B0604020202020204" pitchFamily="34" charset="0"/>
              <a:buChar char="•"/>
            </a:pPr>
            <a:r>
              <a:rPr lang="en-US" sz="1600" b="1" dirty="0">
                <a:solidFill>
                  <a:schemeClr val="tx1"/>
                </a:solidFill>
              </a:rPr>
              <a:t>What are the Business Problems in your domain of choice </a:t>
            </a:r>
            <a:r>
              <a:rPr lang="en-US" sz="1600" dirty="0">
                <a:solidFill>
                  <a:schemeClr val="tx1"/>
                </a:solidFill>
              </a:rPr>
              <a:t>- </a:t>
            </a:r>
            <a:r>
              <a:rPr lang="en-US" sz="1600" b="0" i="0" dirty="0">
                <a:solidFill>
                  <a:schemeClr val="tx1"/>
                </a:solidFill>
                <a:effectLst/>
                <a:latin typeface="Roboto" panose="02000000000000000000" pitchFamily="2" charset="0"/>
              </a:rPr>
              <a:t>In all service-based companies there are mainly two processes in L1 scope, i.e., voice process and non-voice process. The Quality Assurance team assesses all the agents on various metrics. This</a:t>
            </a:r>
            <a:r>
              <a:rPr lang="en-US" sz="1600" dirty="0">
                <a:solidFill>
                  <a:schemeClr val="tx1"/>
                </a:solidFill>
                <a:effectLst/>
                <a:latin typeface="Roboto" panose="02000000000000000000" pitchFamily="2" charset="0"/>
              </a:rPr>
              <a:t> work is done manually by the QA team.</a:t>
            </a:r>
          </a:p>
          <a:p>
            <a:pPr marL="114300" lvl="0" algn="l" rtl="0">
              <a:lnSpc>
                <a:spcPct val="115000"/>
              </a:lnSpc>
              <a:spcBef>
                <a:spcPts val="0"/>
              </a:spcBef>
              <a:spcAft>
                <a:spcPts val="0"/>
              </a:spcAft>
              <a:buSzPts val="1800"/>
            </a:pPr>
            <a:endParaRPr lang="en-US" sz="1600" dirty="0">
              <a:solidFill>
                <a:schemeClr val="tx1"/>
              </a:solidFill>
              <a:effectLst/>
              <a:latin typeface="Roboto" panose="02000000000000000000" pitchFamily="2" charset="0"/>
            </a:endParaRPr>
          </a:p>
          <a:p>
            <a:pPr marL="285750" lvl="0" indent="-171450" algn="l" rtl="0">
              <a:lnSpc>
                <a:spcPct val="115000"/>
              </a:lnSpc>
              <a:spcBef>
                <a:spcPts val="0"/>
              </a:spcBef>
              <a:spcAft>
                <a:spcPts val="0"/>
              </a:spcAft>
              <a:buSzPts val="1800"/>
              <a:buFont typeface="Arial" panose="020B0604020202020204" pitchFamily="34" charset="0"/>
              <a:buChar char="•"/>
            </a:pPr>
            <a:r>
              <a:rPr lang="en-US" sz="1600" b="1" dirty="0">
                <a:solidFill>
                  <a:schemeClr val="tx1"/>
                </a:solidFill>
              </a:rPr>
              <a:t>Why the problem is important and unique </a:t>
            </a:r>
            <a:r>
              <a:rPr lang="en-US" sz="1600" dirty="0">
                <a:solidFill>
                  <a:schemeClr val="tx1"/>
                </a:solidFill>
              </a:rPr>
              <a:t>– Minimizing manual human work hours and thereby, decreasing the number of people required in QA team so that the resources can be utilized in other productions.</a:t>
            </a:r>
          </a:p>
          <a:p>
            <a:pPr marL="114300" lvl="0" indent="0" algn="l" rtl="0">
              <a:lnSpc>
                <a:spcPct val="115000"/>
              </a:lnSpc>
              <a:spcBef>
                <a:spcPts val="0"/>
              </a:spcBef>
              <a:spcAft>
                <a:spcPts val="0"/>
              </a:spcAft>
              <a:buSzPts val="1800"/>
              <a:buNone/>
            </a:pPr>
            <a:endParaRPr lang="en-US" sz="1600" b="1" dirty="0">
              <a:solidFill>
                <a:schemeClr val="tx1"/>
              </a:solidFill>
            </a:endParaRPr>
          </a:p>
          <a:p>
            <a:pPr marL="285750" lvl="0" indent="-171450" algn="l" rtl="0">
              <a:lnSpc>
                <a:spcPct val="115000"/>
              </a:lnSpc>
              <a:spcBef>
                <a:spcPts val="0"/>
              </a:spcBef>
              <a:spcAft>
                <a:spcPts val="0"/>
              </a:spcAft>
              <a:buSzPts val="1800"/>
              <a:buFont typeface="Arial" panose="020B0604020202020204" pitchFamily="34" charset="0"/>
              <a:buChar char="•"/>
            </a:pPr>
            <a:r>
              <a:rPr lang="en-US" sz="1600" b="1" dirty="0">
                <a:solidFill>
                  <a:schemeClr val="tx1"/>
                </a:solidFill>
              </a:rPr>
              <a:t>Who are the stakeholders which gets impacted by the problem </a:t>
            </a:r>
            <a:r>
              <a:rPr lang="en-US" sz="1600" dirty="0">
                <a:solidFill>
                  <a:schemeClr val="tx1"/>
                </a:solidFill>
              </a:rPr>
              <a:t>– Stakeholders in this domain are normally those looking for best resolutions and maximum revenue, where they can hire less number of FTE to get the best possible output/resolution.</a:t>
            </a:r>
          </a:p>
          <a:p>
            <a:pPr marL="114300" lvl="0" indent="0" algn="l" rtl="0">
              <a:lnSpc>
                <a:spcPct val="115000"/>
              </a:lnSpc>
              <a:spcBef>
                <a:spcPts val="0"/>
              </a:spcBef>
              <a:spcAft>
                <a:spcPts val="0"/>
              </a:spcAft>
              <a:buSzPts val="1800"/>
              <a:buNone/>
            </a:pPr>
            <a:endParaRPr lang="en-US" sz="1600" b="1" dirty="0">
              <a:solidFill>
                <a:schemeClr val="tx1"/>
              </a:solidFill>
            </a:endParaRPr>
          </a:p>
          <a:p>
            <a:pPr marL="285750" lvl="0" indent="-171450" algn="l" rtl="0">
              <a:lnSpc>
                <a:spcPct val="115000"/>
              </a:lnSpc>
              <a:spcBef>
                <a:spcPts val="0"/>
              </a:spcBef>
              <a:spcAft>
                <a:spcPts val="0"/>
              </a:spcAft>
              <a:buSzPts val="1800"/>
              <a:buFont typeface="Arial" panose="020B0604020202020204" pitchFamily="34" charset="0"/>
              <a:buChar char="•"/>
            </a:pPr>
            <a:r>
              <a:rPr lang="en-US" sz="1600" b="1" dirty="0">
                <a:solidFill>
                  <a:schemeClr val="tx1"/>
                </a:solidFill>
              </a:rPr>
              <a:t>The potential benefit of solving the business problem </a:t>
            </a:r>
            <a:r>
              <a:rPr lang="en-US" sz="1600" dirty="0">
                <a:solidFill>
                  <a:schemeClr val="tx1"/>
                </a:solidFill>
              </a:rPr>
              <a:t>- The Big 4 firms are known for producing thorough leadership content, research, and insights on industry trends and issues. We want to create a model will do the above manually performed functions of the QA team with utmost precision and accuracy.</a:t>
            </a:r>
            <a:endParaRPr lang="en-US" sz="1500" dirty="0"/>
          </a:p>
        </p:txBody>
      </p:sp>
      <p:sp>
        <p:nvSpPr>
          <p:cNvPr id="5" name="Slide Number Placeholder 4">
            <a:extLst>
              <a:ext uri="{FF2B5EF4-FFF2-40B4-BE49-F238E27FC236}">
                <a16:creationId xmlns:a16="http://schemas.microsoft.com/office/drawing/2014/main" id="{321E181C-31B4-9716-262F-DDD8025DE3F1}"/>
              </a:ext>
            </a:extLst>
          </p:cNvPr>
          <p:cNvSpPr>
            <a:spLocks noGrp="1"/>
          </p:cNvSpPr>
          <p:nvPr>
            <p:ph type="sldNum" sz="quarter" idx="4"/>
          </p:nvPr>
        </p:nvSpPr>
        <p:spPr/>
        <p:txBody>
          <a:bodyPr/>
          <a:lstStyle/>
          <a:p>
            <a:fld id="{3A98EE3D-8CD1-4C3F-BD1C-C98C9596463C}" type="slidenum">
              <a:rPr lang="en-US" smtClean="0"/>
              <a:pPr/>
              <a:t>4</a:t>
            </a:fld>
            <a:endParaRPr lang="en-US" dirty="0"/>
          </a:p>
        </p:txBody>
      </p:sp>
    </p:spTree>
    <p:extLst>
      <p:ext uri="{BB962C8B-B14F-4D97-AF65-F5344CB8AC3E}">
        <p14:creationId xmlns:p14="http://schemas.microsoft.com/office/powerpoint/2010/main" val="142516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99A48-A5C4-EFFD-853A-0B7EF01288DB}"/>
              </a:ext>
            </a:extLst>
          </p:cNvPr>
          <p:cNvSpPr>
            <a:spLocks noGrp="1"/>
          </p:cNvSpPr>
          <p:nvPr>
            <p:ph type="title"/>
          </p:nvPr>
        </p:nvSpPr>
        <p:spPr/>
        <p:txBody>
          <a:bodyPr/>
          <a:lstStyle/>
          <a:p>
            <a:r>
              <a:rPr lang="en-GB" dirty="0"/>
              <a:t>Business Data</a:t>
            </a:r>
            <a:endParaRPr lang="en-US" dirty="0">
              <a:solidFill>
                <a:schemeClr val="tx1">
                  <a:lumMod val="85000"/>
                </a:schemeClr>
              </a:solidFill>
            </a:endParaRPr>
          </a:p>
        </p:txBody>
      </p:sp>
      <p:pic>
        <p:nvPicPr>
          <p:cNvPr id="36" name="Picture Placeholder 35" descr="puzzle piece">
            <a:extLst>
              <a:ext uri="{FF2B5EF4-FFF2-40B4-BE49-F238E27FC236}">
                <a16:creationId xmlns:a16="http://schemas.microsoft.com/office/drawing/2014/main" id="{CB3F8D1D-D630-42A7-9EFC-E37C99A530B6}"/>
              </a:ext>
            </a:extLst>
          </p:cNvPr>
          <p:cNvPicPr>
            <a:picLocks noGrp="1" noChangeAspect="1"/>
          </p:cNvPicPr>
          <p:nvPr>
            <p:ph type="pic" sz="quarter" idx="16"/>
          </p:nvPr>
        </p:nvPicPr>
        <p:blipFill>
          <a:blip r:embed="rId3">
            <a:extLst>
              <a:ext uri="{96DAC541-7B7A-43D3-8B79-37D633B846F1}">
                <asvg:svgBlip xmlns:asvg="http://schemas.microsoft.com/office/drawing/2016/SVG/main" r:embed="rId4"/>
              </a:ext>
            </a:extLst>
          </a:blip>
          <a:srcRect l="108" r="108"/>
          <a:stretch/>
        </p:blipFill>
        <p:spPr/>
      </p:pic>
      <p:sp>
        <p:nvSpPr>
          <p:cNvPr id="3" name="Text Placeholder 2">
            <a:extLst>
              <a:ext uri="{FF2B5EF4-FFF2-40B4-BE49-F238E27FC236}">
                <a16:creationId xmlns:a16="http://schemas.microsoft.com/office/drawing/2014/main" id="{E2794758-9A11-25CF-FB3C-C5AD4D637D64}"/>
              </a:ext>
            </a:extLst>
          </p:cNvPr>
          <p:cNvSpPr>
            <a:spLocks noGrp="1"/>
          </p:cNvSpPr>
          <p:nvPr>
            <p:ph type="body" sz="quarter" idx="12"/>
          </p:nvPr>
        </p:nvSpPr>
        <p:spPr>
          <a:xfrm>
            <a:off x="5210515" y="414801"/>
            <a:ext cx="5958348" cy="5484640"/>
          </a:xfrm>
        </p:spPr>
        <p:txBody>
          <a:bodyPr>
            <a:noAutofit/>
          </a:bodyPr>
          <a:lstStyle/>
          <a:p>
            <a:pPr marL="400050" lvl="0" indent="-285750" algn="l" rtl="0">
              <a:lnSpc>
                <a:spcPct val="115000"/>
              </a:lnSpc>
              <a:spcBef>
                <a:spcPts val="0"/>
              </a:spcBef>
              <a:spcAft>
                <a:spcPts val="0"/>
              </a:spcAft>
              <a:buSzPts val="1800"/>
              <a:buFont typeface="Arial" panose="020B0604020202020204" pitchFamily="34" charset="0"/>
              <a:buChar char="•"/>
            </a:pPr>
            <a:r>
              <a:rPr lang="en-US" sz="1600" b="1" dirty="0"/>
              <a:t>The Data that relates to the problem(s) </a:t>
            </a:r>
            <a:r>
              <a:rPr lang="en-US" sz="1600" dirty="0"/>
              <a:t>– Samples taken from entire population of data which consists of Call conversations, Incident reports, Emails, Chat responses and Service requests.</a:t>
            </a:r>
          </a:p>
          <a:p>
            <a:pPr marL="457200" lvl="0" indent="-228600" algn="l" rtl="0">
              <a:lnSpc>
                <a:spcPct val="115000"/>
              </a:lnSpc>
              <a:spcBef>
                <a:spcPts val="0"/>
              </a:spcBef>
              <a:spcAft>
                <a:spcPts val="0"/>
              </a:spcAft>
              <a:buSzPts val="1800"/>
              <a:buNone/>
            </a:pPr>
            <a:endParaRPr lang="en-US" sz="1600" dirty="0"/>
          </a:p>
          <a:p>
            <a:pPr marL="400050" lvl="0" indent="-285750" algn="l" rtl="0">
              <a:lnSpc>
                <a:spcPct val="115000"/>
              </a:lnSpc>
              <a:spcBef>
                <a:spcPts val="0"/>
              </a:spcBef>
              <a:spcAft>
                <a:spcPts val="0"/>
              </a:spcAft>
              <a:buSzPts val="1800"/>
              <a:buFont typeface="Arial" panose="020B0604020202020204" pitchFamily="34" charset="0"/>
              <a:buChar char="•"/>
            </a:pPr>
            <a:r>
              <a:rPr lang="en-US" sz="1600" b="1" dirty="0"/>
              <a:t>The source from where you can collect the data</a:t>
            </a:r>
          </a:p>
          <a:p>
            <a:pPr marL="882650" lvl="1" indent="-285750" algn="l" rtl="0">
              <a:lnSpc>
                <a:spcPct val="115000"/>
              </a:lnSpc>
              <a:spcBef>
                <a:spcPts val="1600"/>
              </a:spcBef>
              <a:spcAft>
                <a:spcPts val="0"/>
              </a:spcAft>
              <a:buSzPts val="1400"/>
              <a:buFont typeface="Arial" panose="020B0604020202020204" pitchFamily="34" charset="0"/>
              <a:buChar char="•"/>
            </a:pPr>
            <a:r>
              <a:rPr lang="en-US" sz="1600" dirty="0"/>
              <a:t>Sources internal to the organization - Yes</a:t>
            </a:r>
          </a:p>
          <a:p>
            <a:pPr marL="882650" lvl="1" indent="-285750" algn="l" rtl="0">
              <a:lnSpc>
                <a:spcPct val="115000"/>
              </a:lnSpc>
              <a:spcBef>
                <a:spcPts val="1600"/>
              </a:spcBef>
              <a:spcAft>
                <a:spcPts val="0"/>
              </a:spcAft>
              <a:buSzPts val="1400"/>
              <a:buFont typeface="Arial" panose="020B0604020202020204" pitchFamily="34" charset="0"/>
              <a:buChar char="•"/>
            </a:pPr>
            <a:r>
              <a:rPr lang="en-US" sz="1600" dirty="0"/>
              <a:t>Sources external to the organization – No</a:t>
            </a:r>
          </a:p>
          <a:p>
            <a:pPr marL="914400" lvl="1" indent="-317500" algn="l" rtl="0">
              <a:lnSpc>
                <a:spcPct val="115000"/>
              </a:lnSpc>
              <a:spcBef>
                <a:spcPts val="1600"/>
              </a:spcBef>
              <a:spcAft>
                <a:spcPts val="0"/>
              </a:spcAft>
              <a:buSzPts val="1400"/>
              <a:buChar char="○"/>
            </a:pPr>
            <a:endParaRPr lang="en-US" sz="1600" dirty="0"/>
          </a:p>
          <a:p>
            <a:pPr marL="400050" lvl="0" indent="-285750" algn="l" rtl="0">
              <a:lnSpc>
                <a:spcPct val="115000"/>
              </a:lnSpc>
              <a:spcBef>
                <a:spcPts val="0"/>
              </a:spcBef>
              <a:spcAft>
                <a:spcPts val="0"/>
              </a:spcAft>
              <a:buSzPts val="1800"/>
              <a:buFont typeface="Arial" panose="020B0604020202020204" pitchFamily="34" charset="0"/>
              <a:buChar char="•"/>
            </a:pPr>
            <a:r>
              <a:rPr lang="en-US" sz="1600" b="1" dirty="0"/>
              <a:t>Challenges to solve while collecting data </a:t>
            </a:r>
            <a:r>
              <a:rPr lang="en-US" sz="1600" dirty="0"/>
              <a:t>- </a:t>
            </a:r>
            <a:r>
              <a:rPr lang="en-US" sz="1600" b="1" dirty="0"/>
              <a:t> </a:t>
            </a:r>
            <a:r>
              <a:rPr lang="en-US" sz="1600" dirty="0"/>
              <a:t>Organizational data are subjected to data security and compliances,  hence, we can only implement or collect this data while we have the organizational access. </a:t>
            </a:r>
          </a:p>
          <a:p>
            <a:pPr marL="114300" lvl="0" algn="l" rtl="0">
              <a:lnSpc>
                <a:spcPct val="115000"/>
              </a:lnSpc>
              <a:spcBef>
                <a:spcPts val="0"/>
              </a:spcBef>
              <a:spcAft>
                <a:spcPts val="0"/>
              </a:spcAft>
              <a:buSzPts val="1800"/>
            </a:pPr>
            <a:endParaRPr lang="en-US" sz="1600" dirty="0"/>
          </a:p>
          <a:p>
            <a:pPr marL="114300" lvl="0" algn="l" rtl="0">
              <a:lnSpc>
                <a:spcPct val="115000"/>
              </a:lnSpc>
              <a:spcBef>
                <a:spcPts val="0"/>
              </a:spcBef>
              <a:spcAft>
                <a:spcPts val="0"/>
              </a:spcAft>
              <a:buSzPts val="1800"/>
            </a:pPr>
            <a:r>
              <a:rPr lang="en-US" sz="1600" dirty="0"/>
              <a:t>					Dataset - </a:t>
            </a:r>
          </a:p>
        </p:txBody>
      </p:sp>
      <p:pic>
        <p:nvPicPr>
          <p:cNvPr id="38" name="Picture Placeholder 37" descr="scales">
            <a:extLst>
              <a:ext uri="{FF2B5EF4-FFF2-40B4-BE49-F238E27FC236}">
                <a16:creationId xmlns:a16="http://schemas.microsoft.com/office/drawing/2014/main" id="{5D4068BA-7FB0-C568-1C10-AEC89E20B939}"/>
              </a:ext>
            </a:extLst>
          </p:cNvPr>
          <p:cNvPicPr>
            <a:picLocks noGrp="1" noChangeAspect="1"/>
          </p:cNvPicPr>
          <p:nvPr>
            <p:ph type="pic" sz="quarter" idx="18"/>
          </p:nvPr>
        </p:nvPicPr>
        <p:blipFill>
          <a:blip r:embed="rId5">
            <a:extLst>
              <a:ext uri="{96DAC541-7B7A-43D3-8B79-37D633B846F1}">
                <asvg:svgBlip xmlns:asvg="http://schemas.microsoft.com/office/drawing/2016/SVG/main" r:embed="rId6"/>
              </a:ext>
            </a:extLst>
          </a:blip>
          <a:srcRect l="108" r="108"/>
          <a:stretch/>
        </p:blipFill>
        <p:spPr/>
      </p:pic>
      <p:pic>
        <p:nvPicPr>
          <p:cNvPr id="40" name="Picture Placeholder 39" descr="Eco Power">
            <a:extLst>
              <a:ext uri="{FF2B5EF4-FFF2-40B4-BE49-F238E27FC236}">
                <a16:creationId xmlns:a16="http://schemas.microsoft.com/office/drawing/2014/main" id="{DC0F4638-981F-A716-D84A-643F1B2D3DBD}"/>
              </a:ext>
            </a:extLst>
          </p:cNvPr>
          <p:cNvPicPr>
            <a:picLocks noGrp="1" noChangeAspect="1"/>
          </p:cNvPicPr>
          <p:nvPr>
            <p:ph type="pic" sz="quarter" idx="20"/>
          </p:nvPr>
        </p:nvPicPr>
        <p:blipFill>
          <a:blip r:embed="rId7">
            <a:extLst>
              <a:ext uri="{96DAC541-7B7A-43D3-8B79-37D633B846F1}">
                <asvg:svgBlip xmlns:asvg="http://schemas.microsoft.com/office/drawing/2016/SVG/main" r:embed="rId8"/>
              </a:ext>
            </a:extLst>
          </a:blip>
          <a:srcRect/>
          <a:stretch/>
        </p:blipFill>
        <p:spPr/>
      </p:pic>
      <p:pic>
        <p:nvPicPr>
          <p:cNvPr id="42" name="Picture Placeholder 41" descr="Plan drawing">
            <a:extLst>
              <a:ext uri="{FF2B5EF4-FFF2-40B4-BE49-F238E27FC236}">
                <a16:creationId xmlns:a16="http://schemas.microsoft.com/office/drawing/2014/main" id="{80D99C32-2776-D9D3-E6E9-96AD265C6939}"/>
              </a:ext>
            </a:extLst>
          </p:cNvPr>
          <p:cNvPicPr>
            <a:picLocks noGrp="1" noChangeAspect="1"/>
          </p:cNvPicPr>
          <p:nvPr>
            <p:ph type="pic" sz="quarter" idx="22"/>
          </p:nvPr>
        </p:nvPicPr>
        <p:blipFill>
          <a:blip r:embed="rId9">
            <a:extLst>
              <a:ext uri="{96DAC541-7B7A-43D3-8B79-37D633B846F1}">
                <asvg:svgBlip xmlns:asvg="http://schemas.microsoft.com/office/drawing/2016/SVG/main" r:embed="rId10"/>
              </a:ext>
            </a:extLst>
          </a:blip>
          <a:srcRect l="108" r="108"/>
          <a:stretch/>
        </p:blipFill>
        <p:spPr/>
      </p:pic>
      <p:sp>
        <p:nvSpPr>
          <p:cNvPr id="5" name="Slide Number Placeholder 4">
            <a:extLst>
              <a:ext uri="{FF2B5EF4-FFF2-40B4-BE49-F238E27FC236}">
                <a16:creationId xmlns:a16="http://schemas.microsoft.com/office/drawing/2014/main" id="{321E181C-31B4-9716-262F-DDD8025DE3F1}"/>
              </a:ext>
            </a:extLst>
          </p:cNvPr>
          <p:cNvSpPr>
            <a:spLocks noGrp="1"/>
          </p:cNvSpPr>
          <p:nvPr>
            <p:ph type="sldNum" sz="quarter" idx="4"/>
          </p:nvPr>
        </p:nvSpPr>
        <p:spPr/>
        <p:txBody>
          <a:bodyPr/>
          <a:lstStyle/>
          <a:p>
            <a:fld id="{3A98EE3D-8CD1-4C3F-BD1C-C98C9596463C}" type="slidenum">
              <a:rPr lang="en-US" smtClean="0"/>
              <a:pPr/>
              <a:t>5</a:t>
            </a:fld>
            <a:endParaRPr lang="en-US" dirty="0"/>
          </a:p>
        </p:txBody>
      </p:sp>
      <p:graphicFrame>
        <p:nvGraphicFramePr>
          <p:cNvPr id="6" name="Object 5">
            <a:extLst>
              <a:ext uri="{FF2B5EF4-FFF2-40B4-BE49-F238E27FC236}">
                <a16:creationId xmlns:a16="http://schemas.microsoft.com/office/drawing/2014/main" id="{6F2B4000-E3B2-367B-7531-9F1D321C7A34}"/>
              </a:ext>
            </a:extLst>
          </p:cNvPr>
          <p:cNvGraphicFramePr>
            <a:graphicFrameLocks noChangeAspect="1"/>
          </p:cNvGraphicFramePr>
          <p:nvPr>
            <p:extLst>
              <p:ext uri="{D42A27DB-BD31-4B8C-83A1-F6EECF244321}">
                <p14:modId xmlns:p14="http://schemas.microsoft.com/office/powerpoint/2010/main" val="4017439350"/>
              </p:ext>
            </p:extLst>
          </p:nvPr>
        </p:nvGraphicFramePr>
        <p:xfrm>
          <a:off x="8734425" y="4845981"/>
          <a:ext cx="1114426" cy="965449"/>
        </p:xfrm>
        <a:graphic>
          <a:graphicData uri="http://schemas.openxmlformats.org/presentationml/2006/ole">
            <mc:AlternateContent xmlns:mc="http://schemas.openxmlformats.org/markup-compatibility/2006">
              <mc:Choice xmlns:v="urn:schemas-microsoft-com:vml" Requires="v">
                <p:oleObj name="Worksheet" showAsIcon="1" r:id="rId11" imgW="914400" imgH="792360" progId="Excel.Sheet.12">
                  <p:embed/>
                </p:oleObj>
              </mc:Choice>
              <mc:Fallback>
                <p:oleObj name="Worksheet" showAsIcon="1" r:id="rId11" imgW="914400" imgH="792360" progId="Excel.Sheet.12">
                  <p:embed/>
                  <p:pic>
                    <p:nvPicPr>
                      <p:cNvPr id="0" name=""/>
                      <p:cNvPicPr/>
                      <p:nvPr/>
                    </p:nvPicPr>
                    <p:blipFill>
                      <a:blip r:embed="rId12"/>
                      <a:stretch>
                        <a:fillRect/>
                      </a:stretch>
                    </p:blipFill>
                    <p:spPr>
                      <a:xfrm>
                        <a:off x="8734425" y="4845981"/>
                        <a:ext cx="1114426" cy="965449"/>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109747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73B2F-84FE-2924-C650-F9F87406A037}"/>
              </a:ext>
            </a:extLst>
          </p:cNvPr>
          <p:cNvSpPr>
            <a:spLocks noGrp="1"/>
          </p:cNvSpPr>
          <p:nvPr>
            <p:ph type="title"/>
          </p:nvPr>
        </p:nvSpPr>
        <p:spPr/>
        <p:txBody>
          <a:bodyPr/>
          <a:lstStyle/>
          <a:p>
            <a:r>
              <a:rPr lang="en-GB" dirty="0"/>
              <a:t>Potential Data Issues including Security</a:t>
            </a:r>
            <a:endParaRPr lang="en-IN" dirty="0"/>
          </a:p>
        </p:txBody>
      </p:sp>
      <p:sp>
        <p:nvSpPr>
          <p:cNvPr id="4" name="Text Placeholder 3">
            <a:extLst>
              <a:ext uri="{FF2B5EF4-FFF2-40B4-BE49-F238E27FC236}">
                <a16:creationId xmlns:a16="http://schemas.microsoft.com/office/drawing/2014/main" id="{7D745823-EF8B-FF50-D52A-117CF6CC8371}"/>
              </a:ext>
            </a:extLst>
          </p:cNvPr>
          <p:cNvSpPr>
            <a:spLocks noGrp="1"/>
          </p:cNvSpPr>
          <p:nvPr>
            <p:ph type="body" sz="quarter" idx="12"/>
          </p:nvPr>
        </p:nvSpPr>
        <p:spPr>
          <a:xfrm>
            <a:off x="5407741" y="532347"/>
            <a:ext cx="5835646" cy="1264710"/>
          </a:xfrm>
        </p:spPr>
        <p:txBody>
          <a:bodyPr>
            <a:noAutofit/>
          </a:bodyPr>
          <a:lstStyle/>
          <a:p>
            <a:pPr marL="285750" indent="-285750">
              <a:buFont typeface="Arial" panose="020B0604020202020204" pitchFamily="34" charset="0"/>
              <a:buChar char="•"/>
            </a:pPr>
            <a:r>
              <a:rPr lang="en-IN" sz="2400" dirty="0"/>
              <a:t>Due to confidentiality reason the data cannot be shared</a:t>
            </a:r>
          </a:p>
          <a:p>
            <a:r>
              <a:rPr lang="en-IN" sz="2400" dirty="0"/>
              <a:t>  </a:t>
            </a:r>
          </a:p>
        </p:txBody>
      </p:sp>
      <p:sp>
        <p:nvSpPr>
          <p:cNvPr id="10" name="Text Placeholder 9">
            <a:extLst>
              <a:ext uri="{FF2B5EF4-FFF2-40B4-BE49-F238E27FC236}">
                <a16:creationId xmlns:a16="http://schemas.microsoft.com/office/drawing/2014/main" id="{608B1DE4-D325-4F9F-4D02-1CB1D8FA7151}"/>
              </a:ext>
            </a:extLst>
          </p:cNvPr>
          <p:cNvSpPr>
            <a:spLocks noGrp="1"/>
          </p:cNvSpPr>
          <p:nvPr>
            <p:ph type="body" sz="quarter" idx="17"/>
          </p:nvPr>
        </p:nvSpPr>
        <p:spPr>
          <a:xfrm>
            <a:off x="5407742" y="1762807"/>
            <a:ext cx="5958348" cy="1231572"/>
          </a:xfrm>
        </p:spPr>
        <p:txBody>
          <a:bodyPr>
            <a:normAutofit fontScale="92500"/>
          </a:bodyPr>
          <a:lstStyle/>
          <a:p>
            <a:pPr marL="285750" indent="-285750">
              <a:buFont typeface="Arial" panose="020B0604020202020204" pitchFamily="34" charset="0"/>
              <a:buChar char="•"/>
            </a:pPr>
            <a:r>
              <a:rPr lang="en-IN" sz="2400" dirty="0"/>
              <a:t>All client-based projects undergo different processes. Hence, the Quality scorecard will vary minutely for each individual project.</a:t>
            </a:r>
          </a:p>
        </p:txBody>
      </p:sp>
      <p:sp>
        <p:nvSpPr>
          <p:cNvPr id="12" name="Slide Number Placeholder 11">
            <a:extLst>
              <a:ext uri="{FF2B5EF4-FFF2-40B4-BE49-F238E27FC236}">
                <a16:creationId xmlns:a16="http://schemas.microsoft.com/office/drawing/2014/main" id="{9892A9A3-B376-E079-49F5-EC8BA332A9B3}"/>
              </a:ext>
            </a:extLst>
          </p:cNvPr>
          <p:cNvSpPr>
            <a:spLocks noGrp="1"/>
          </p:cNvSpPr>
          <p:nvPr>
            <p:ph type="sldNum" sz="quarter" idx="4"/>
          </p:nvPr>
        </p:nvSpPr>
        <p:spPr/>
        <p:txBody>
          <a:bodyPr/>
          <a:lstStyle/>
          <a:p>
            <a:fld id="{3A98EE3D-8CD1-4C3F-BD1C-C98C9596463C}" type="slidenum">
              <a:rPr lang="en-US" smtClean="0"/>
              <a:pPr/>
              <a:t>6</a:t>
            </a:fld>
            <a:endParaRPr lang="en-US" dirty="0"/>
          </a:p>
        </p:txBody>
      </p:sp>
      <p:pic>
        <p:nvPicPr>
          <p:cNvPr id="13" name="Picture Placeholder 35" descr="puzzle piece">
            <a:extLst>
              <a:ext uri="{FF2B5EF4-FFF2-40B4-BE49-F238E27FC236}">
                <a16:creationId xmlns:a16="http://schemas.microsoft.com/office/drawing/2014/main" id="{227705A4-A61E-2EF6-C4FC-7167B1A10837}"/>
              </a:ext>
            </a:extLst>
          </p:cNvPr>
          <p:cNvPicPr>
            <a:picLocks noChangeAspect="1"/>
          </p:cNvPicPr>
          <p:nvPr/>
        </p:nvPicPr>
        <p:blipFill>
          <a:blip r:embed="rId2">
            <a:extLst>
              <a:ext uri="{96DAC541-7B7A-43D3-8B79-37D633B846F1}">
                <asvg:svgBlip xmlns:asvg="http://schemas.microsoft.com/office/drawing/2016/SVG/main" r:embed="rId3"/>
              </a:ext>
            </a:extLst>
          </a:blip>
          <a:srcRect l="108" r="108"/>
          <a:stretch/>
        </p:blipFill>
        <p:spPr>
          <a:xfrm>
            <a:off x="4204661" y="1065537"/>
            <a:ext cx="731520" cy="731520"/>
          </a:xfrm>
          <a:prstGeom prst="rect">
            <a:avLst/>
          </a:prstGeom>
          <a:effectLst>
            <a:outerShdw blurRad="25400" dir="17880000">
              <a:srgbClr val="000000">
                <a:alpha val="46000"/>
              </a:srgbClr>
            </a:outerShdw>
          </a:effectLst>
        </p:spPr>
      </p:pic>
      <p:pic>
        <p:nvPicPr>
          <p:cNvPr id="14" name="Picture Placeholder 37" descr="scales">
            <a:extLst>
              <a:ext uri="{FF2B5EF4-FFF2-40B4-BE49-F238E27FC236}">
                <a16:creationId xmlns:a16="http://schemas.microsoft.com/office/drawing/2014/main" id="{CD1E3046-C347-A085-345A-DF96D5618FBF}"/>
              </a:ext>
            </a:extLst>
          </p:cNvPr>
          <p:cNvPicPr>
            <a:picLocks noChangeAspect="1"/>
          </p:cNvPicPr>
          <p:nvPr/>
        </p:nvPicPr>
        <p:blipFill>
          <a:blip r:embed="rId4">
            <a:extLst>
              <a:ext uri="{96DAC541-7B7A-43D3-8B79-37D633B846F1}">
                <asvg:svgBlip xmlns:asvg="http://schemas.microsoft.com/office/drawing/2016/SVG/main" r:embed="rId5"/>
              </a:ext>
            </a:extLst>
          </a:blip>
          <a:srcRect l="108" r="108"/>
          <a:stretch/>
        </p:blipFill>
        <p:spPr>
          <a:xfrm>
            <a:off x="4292194" y="2297109"/>
            <a:ext cx="731520" cy="731520"/>
          </a:xfrm>
          <a:prstGeom prst="rect">
            <a:avLst/>
          </a:prstGeom>
          <a:effectLst>
            <a:outerShdw blurRad="25400" dir="17880000">
              <a:srgbClr val="000000">
                <a:alpha val="46000"/>
              </a:srgbClr>
            </a:outerShdw>
          </a:effectLst>
        </p:spPr>
      </p:pic>
      <p:pic>
        <p:nvPicPr>
          <p:cNvPr id="15" name="Picture Placeholder 39" descr="Eco Power">
            <a:extLst>
              <a:ext uri="{FF2B5EF4-FFF2-40B4-BE49-F238E27FC236}">
                <a16:creationId xmlns:a16="http://schemas.microsoft.com/office/drawing/2014/main" id="{6FC0DE1A-47BE-E7D3-A51B-01A76540C72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332061" y="3463612"/>
            <a:ext cx="731520" cy="731520"/>
          </a:xfrm>
          <a:prstGeom prst="rect">
            <a:avLst/>
          </a:prstGeom>
          <a:effectLst>
            <a:outerShdw blurRad="25400" dir="17880000">
              <a:srgbClr val="000000">
                <a:alpha val="46000"/>
              </a:srgbClr>
            </a:outerShdw>
          </a:effectLst>
        </p:spPr>
      </p:pic>
      <p:pic>
        <p:nvPicPr>
          <p:cNvPr id="16" name="Picture Placeholder 41" descr="Plan drawing">
            <a:extLst>
              <a:ext uri="{FF2B5EF4-FFF2-40B4-BE49-F238E27FC236}">
                <a16:creationId xmlns:a16="http://schemas.microsoft.com/office/drawing/2014/main" id="{DA4CDD6A-EA9A-1BCE-7904-804AB09D93F0}"/>
              </a:ext>
            </a:extLst>
          </p:cNvPr>
          <p:cNvPicPr>
            <a:picLocks noChangeAspect="1"/>
          </p:cNvPicPr>
          <p:nvPr/>
        </p:nvPicPr>
        <p:blipFill>
          <a:blip r:embed="rId8">
            <a:extLst>
              <a:ext uri="{96DAC541-7B7A-43D3-8B79-37D633B846F1}">
                <asvg:svgBlip xmlns:asvg="http://schemas.microsoft.com/office/drawing/2016/SVG/main" r:embed="rId9"/>
              </a:ext>
            </a:extLst>
          </a:blip>
          <a:srcRect l="108" r="108"/>
          <a:stretch/>
        </p:blipFill>
        <p:spPr>
          <a:xfrm>
            <a:off x="4332061" y="4646979"/>
            <a:ext cx="731520" cy="731520"/>
          </a:xfrm>
          <a:prstGeom prst="rect">
            <a:avLst/>
          </a:prstGeom>
          <a:effectLst>
            <a:outerShdw blurRad="25400" dir="17880000">
              <a:srgbClr val="000000">
                <a:alpha val="46000"/>
              </a:srgbClr>
            </a:outerShdw>
          </a:effectLst>
        </p:spPr>
      </p:pic>
      <p:sp>
        <p:nvSpPr>
          <p:cNvPr id="17" name="Text Placeholder 9">
            <a:extLst>
              <a:ext uri="{FF2B5EF4-FFF2-40B4-BE49-F238E27FC236}">
                <a16:creationId xmlns:a16="http://schemas.microsoft.com/office/drawing/2014/main" id="{3A7B6DFE-2BB6-F185-7453-4ACA4BB760CC}"/>
              </a:ext>
            </a:extLst>
          </p:cNvPr>
          <p:cNvSpPr txBox="1">
            <a:spLocks/>
          </p:cNvSpPr>
          <p:nvPr/>
        </p:nvSpPr>
        <p:spPr>
          <a:xfrm>
            <a:off x="5407742" y="3184569"/>
            <a:ext cx="5958348" cy="109762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l" defTabSz="457200" rtl="0" eaLnBrk="1" latinLnBrk="0" hangingPunct="1">
              <a:spcBef>
                <a:spcPts val="0"/>
              </a:spcBef>
              <a:spcAft>
                <a:spcPts val="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3240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6300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0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36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285750" indent="-285750">
              <a:lnSpc>
                <a:spcPct val="90000"/>
              </a:lnSpc>
              <a:buFont typeface="Arial" panose="020B0604020202020204" pitchFamily="34" charset="0"/>
              <a:buChar char="•"/>
            </a:pPr>
            <a:r>
              <a:rPr lang="en-IN" sz="2400" dirty="0"/>
              <a:t>Sometimes, the final evaluation maybe biased</a:t>
            </a:r>
          </a:p>
        </p:txBody>
      </p:sp>
      <p:sp>
        <p:nvSpPr>
          <p:cNvPr id="18" name="Text Placeholder 9">
            <a:extLst>
              <a:ext uri="{FF2B5EF4-FFF2-40B4-BE49-F238E27FC236}">
                <a16:creationId xmlns:a16="http://schemas.microsoft.com/office/drawing/2014/main" id="{B9AF3D77-870B-EF43-5F89-1287425EA977}"/>
              </a:ext>
            </a:extLst>
          </p:cNvPr>
          <p:cNvSpPr txBox="1">
            <a:spLocks/>
          </p:cNvSpPr>
          <p:nvPr/>
        </p:nvSpPr>
        <p:spPr>
          <a:xfrm>
            <a:off x="5407741" y="4612082"/>
            <a:ext cx="6145160" cy="1387512"/>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l" defTabSz="457200" rtl="0" eaLnBrk="1" latinLnBrk="0" hangingPunct="1">
              <a:spcBef>
                <a:spcPts val="0"/>
              </a:spcBef>
              <a:spcAft>
                <a:spcPts val="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3240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6300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0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36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285750" indent="-285750">
              <a:buFont typeface="Arial" panose="020B0604020202020204" pitchFamily="34" charset="0"/>
              <a:buChar char="•"/>
            </a:pPr>
            <a:r>
              <a:rPr lang="en-IN" sz="2400" dirty="0"/>
              <a:t>The data can also consist of some instances leading to a Ghost interaction. </a:t>
            </a:r>
          </a:p>
        </p:txBody>
      </p:sp>
    </p:spTree>
    <p:extLst>
      <p:ext uri="{BB962C8B-B14F-4D97-AF65-F5344CB8AC3E}">
        <p14:creationId xmlns:p14="http://schemas.microsoft.com/office/powerpoint/2010/main" val="162741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xEl>
                                              <p:pRg st="0" end="0"/>
                                            </p:txEl>
                                          </p:spTgt>
                                        </p:tgtEl>
                                        <p:attrNameLst>
                                          <p:attrName>style.visibility</p:attrName>
                                        </p:attrNameLst>
                                      </p:cBhvr>
                                      <p:to>
                                        <p:strVal val="visible"/>
                                      </p:to>
                                    </p:set>
                                    <p:anim calcmode="lin" valueType="num">
                                      <p:cBhvr additive="base">
                                        <p:cTn id="2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 calcmode="lin" valueType="num">
                                      <p:cBhvr additive="base">
                                        <p:cTn id="3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73B2F-84FE-2924-C650-F9F87406A037}"/>
              </a:ext>
            </a:extLst>
          </p:cNvPr>
          <p:cNvSpPr>
            <a:spLocks noGrp="1"/>
          </p:cNvSpPr>
          <p:nvPr>
            <p:ph type="title"/>
          </p:nvPr>
        </p:nvSpPr>
        <p:spPr/>
        <p:txBody>
          <a:bodyPr/>
          <a:lstStyle/>
          <a:p>
            <a:r>
              <a:rPr lang="en-GB" dirty="0"/>
              <a:t>Modeling &amp; Evaluation	</a:t>
            </a:r>
            <a:endParaRPr lang="en-IN" dirty="0"/>
          </a:p>
        </p:txBody>
      </p:sp>
      <p:sp>
        <p:nvSpPr>
          <p:cNvPr id="4" name="Text Placeholder 3">
            <a:extLst>
              <a:ext uri="{FF2B5EF4-FFF2-40B4-BE49-F238E27FC236}">
                <a16:creationId xmlns:a16="http://schemas.microsoft.com/office/drawing/2014/main" id="{7D745823-EF8B-FF50-D52A-117CF6CC8371}"/>
              </a:ext>
            </a:extLst>
          </p:cNvPr>
          <p:cNvSpPr>
            <a:spLocks noGrp="1"/>
          </p:cNvSpPr>
          <p:nvPr>
            <p:ph type="body" sz="quarter" idx="12"/>
          </p:nvPr>
        </p:nvSpPr>
        <p:spPr>
          <a:xfrm>
            <a:off x="3990976" y="396306"/>
            <a:ext cx="7561926" cy="533190"/>
          </a:xfrm>
        </p:spPr>
        <p:txBody>
          <a:bodyPr>
            <a:noAutofit/>
          </a:bodyPr>
          <a:lstStyle/>
          <a:p>
            <a:pPr marL="114300" lvl="0" algn="l" rtl="0">
              <a:lnSpc>
                <a:spcPct val="115000"/>
              </a:lnSpc>
              <a:spcBef>
                <a:spcPts val="0"/>
              </a:spcBef>
              <a:spcAft>
                <a:spcPts val="0"/>
              </a:spcAft>
              <a:buSzPts val="1800"/>
            </a:pPr>
            <a:r>
              <a:rPr lang="en-US" sz="2000" b="1" dirty="0"/>
              <a:t>		</a:t>
            </a:r>
            <a:r>
              <a:rPr lang="en-US" sz="2000" b="1" u="sng" dirty="0"/>
              <a:t>Suggested models used for solving Business Problem(s)</a:t>
            </a:r>
          </a:p>
        </p:txBody>
      </p:sp>
      <p:sp>
        <p:nvSpPr>
          <p:cNvPr id="10" name="Text Placeholder 9">
            <a:extLst>
              <a:ext uri="{FF2B5EF4-FFF2-40B4-BE49-F238E27FC236}">
                <a16:creationId xmlns:a16="http://schemas.microsoft.com/office/drawing/2014/main" id="{608B1DE4-D325-4F9F-4D02-1CB1D8FA7151}"/>
              </a:ext>
            </a:extLst>
          </p:cNvPr>
          <p:cNvSpPr>
            <a:spLocks noGrp="1"/>
          </p:cNvSpPr>
          <p:nvPr>
            <p:ph type="body" sz="quarter" idx="17"/>
          </p:nvPr>
        </p:nvSpPr>
        <p:spPr>
          <a:xfrm>
            <a:off x="5407741" y="1545086"/>
            <a:ext cx="5958348" cy="2405632"/>
          </a:xfrm>
        </p:spPr>
        <p:txBody>
          <a:bodyPr>
            <a:normAutofit/>
          </a:bodyPr>
          <a:lstStyle/>
          <a:p>
            <a:pPr marL="285750" indent="-285750" algn="l">
              <a:buFont typeface="Arial" panose="020B0604020202020204" pitchFamily="34" charset="0"/>
              <a:buChar char="•"/>
            </a:pPr>
            <a:r>
              <a:rPr lang="en-US" sz="1800" b="1" i="0" dirty="0">
                <a:solidFill>
                  <a:srgbClr val="D1D5DB"/>
                </a:solidFill>
                <a:effectLst/>
                <a:latin typeface="Söhne"/>
              </a:rPr>
              <a:t>Logistic Regression</a:t>
            </a:r>
            <a:r>
              <a:rPr lang="en-US" sz="1800" b="0" i="0" dirty="0">
                <a:solidFill>
                  <a:srgbClr val="D1D5DB"/>
                </a:solidFill>
                <a:effectLst/>
                <a:latin typeface="Söhne"/>
              </a:rPr>
              <a:t>: Logistic regression is a straightforward algorithm often used for binary sentiment analysis.</a:t>
            </a:r>
          </a:p>
          <a:p>
            <a:pPr marL="285750" indent="-285750" algn="l">
              <a:buFont typeface="Arial" panose="020B0604020202020204" pitchFamily="34" charset="0"/>
              <a:buChar char="•"/>
            </a:pPr>
            <a:endParaRPr lang="en-US" sz="1800" b="0" i="0" dirty="0">
              <a:solidFill>
                <a:srgbClr val="D1D5DB"/>
              </a:solidFill>
              <a:effectLst/>
              <a:latin typeface="Söhne"/>
            </a:endParaRPr>
          </a:p>
          <a:p>
            <a:pPr marL="285750" indent="-285750">
              <a:buFont typeface="Arial" panose="020B0604020202020204" pitchFamily="34" charset="0"/>
              <a:buChar char="•"/>
            </a:pPr>
            <a:r>
              <a:rPr lang="en-US" sz="1800" b="1" i="0" dirty="0">
                <a:solidFill>
                  <a:srgbClr val="D1D5DB"/>
                </a:solidFill>
                <a:effectLst/>
                <a:latin typeface="Söhne"/>
              </a:rPr>
              <a:t>Support Vector Machines </a:t>
            </a:r>
            <a:r>
              <a:rPr lang="en-US" sz="1800" b="0" i="0" dirty="0">
                <a:solidFill>
                  <a:srgbClr val="D1D5DB"/>
                </a:solidFill>
                <a:effectLst/>
                <a:latin typeface="Söhne"/>
              </a:rPr>
              <a:t>: SVM is a powerful algorithm for text classification tasks, including sentiment analysis. </a:t>
            </a:r>
          </a:p>
          <a:p>
            <a:pPr marL="285750" indent="-285750">
              <a:buFont typeface="Arial" panose="020B0604020202020204" pitchFamily="34" charset="0"/>
              <a:buChar char="•"/>
            </a:pPr>
            <a:endParaRPr lang="en-US" sz="1800" b="0" i="0" dirty="0">
              <a:solidFill>
                <a:srgbClr val="D1D5DB"/>
              </a:solidFill>
              <a:effectLst/>
              <a:latin typeface="Söhne"/>
            </a:endParaRPr>
          </a:p>
          <a:p>
            <a:pPr marL="285750" indent="-285750" algn="l">
              <a:buFont typeface="Arial" panose="020B0604020202020204" pitchFamily="34" charset="0"/>
              <a:buChar char="•"/>
            </a:pPr>
            <a:r>
              <a:rPr lang="en-US" sz="1800" b="1" i="0" dirty="0">
                <a:solidFill>
                  <a:srgbClr val="D1D5DB"/>
                </a:solidFill>
                <a:effectLst/>
                <a:latin typeface="Söhne"/>
              </a:rPr>
              <a:t>Random Forest</a:t>
            </a:r>
            <a:r>
              <a:rPr lang="en-US" sz="1800" b="0" i="0" dirty="0">
                <a:solidFill>
                  <a:srgbClr val="D1D5DB"/>
                </a:solidFill>
                <a:effectLst/>
                <a:latin typeface="Söhne"/>
              </a:rPr>
              <a:t>: Random Forest is an ensemble learning method that can be used for sentiment analysis.</a:t>
            </a:r>
          </a:p>
        </p:txBody>
      </p:sp>
      <p:sp>
        <p:nvSpPr>
          <p:cNvPr id="12" name="Slide Number Placeholder 11">
            <a:extLst>
              <a:ext uri="{FF2B5EF4-FFF2-40B4-BE49-F238E27FC236}">
                <a16:creationId xmlns:a16="http://schemas.microsoft.com/office/drawing/2014/main" id="{9892A9A3-B376-E079-49F5-EC8BA332A9B3}"/>
              </a:ext>
            </a:extLst>
          </p:cNvPr>
          <p:cNvSpPr>
            <a:spLocks noGrp="1"/>
          </p:cNvSpPr>
          <p:nvPr>
            <p:ph type="sldNum" sz="quarter" idx="4"/>
          </p:nvPr>
        </p:nvSpPr>
        <p:spPr/>
        <p:txBody>
          <a:bodyPr/>
          <a:lstStyle/>
          <a:p>
            <a:fld id="{3A98EE3D-8CD1-4C3F-BD1C-C98C9596463C}" type="slidenum">
              <a:rPr lang="en-US" smtClean="0"/>
              <a:pPr/>
              <a:t>7</a:t>
            </a:fld>
            <a:endParaRPr lang="en-US" dirty="0"/>
          </a:p>
        </p:txBody>
      </p:sp>
      <p:pic>
        <p:nvPicPr>
          <p:cNvPr id="13" name="Picture Placeholder 35" descr="puzzle piece">
            <a:extLst>
              <a:ext uri="{FF2B5EF4-FFF2-40B4-BE49-F238E27FC236}">
                <a16:creationId xmlns:a16="http://schemas.microsoft.com/office/drawing/2014/main" id="{227705A4-A61E-2EF6-C4FC-7167B1A10837}"/>
              </a:ext>
            </a:extLst>
          </p:cNvPr>
          <p:cNvPicPr>
            <a:picLocks noChangeAspect="1"/>
          </p:cNvPicPr>
          <p:nvPr/>
        </p:nvPicPr>
        <p:blipFill>
          <a:blip r:embed="rId2">
            <a:extLst>
              <a:ext uri="{96DAC541-7B7A-43D3-8B79-37D633B846F1}">
                <asvg:svgBlip xmlns:asvg="http://schemas.microsoft.com/office/drawing/2016/SVG/main" r:embed="rId3"/>
              </a:ext>
            </a:extLst>
          </a:blip>
          <a:srcRect l="108" r="108"/>
          <a:stretch/>
        </p:blipFill>
        <p:spPr>
          <a:xfrm>
            <a:off x="4204661" y="1065537"/>
            <a:ext cx="731520" cy="731520"/>
          </a:xfrm>
          <a:prstGeom prst="rect">
            <a:avLst/>
          </a:prstGeom>
          <a:effectLst>
            <a:outerShdw blurRad="25400" dir="17880000">
              <a:srgbClr val="000000">
                <a:alpha val="46000"/>
              </a:srgbClr>
            </a:outerShdw>
          </a:effectLst>
        </p:spPr>
      </p:pic>
      <p:pic>
        <p:nvPicPr>
          <p:cNvPr id="14" name="Picture Placeholder 37" descr="scales">
            <a:extLst>
              <a:ext uri="{FF2B5EF4-FFF2-40B4-BE49-F238E27FC236}">
                <a16:creationId xmlns:a16="http://schemas.microsoft.com/office/drawing/2014/main" id="{CD1E3046-C347-A085-345A-DF96D5618FBF}"/>
              </a:ext>
            </a:extLst>
          </p:cNvPr>
          <p:cNvPicPr>
            <a:picLocks noChangeAspect="1"/>
          </p:cNvPicPr>
          <p:nvPr/>
        </p:nvPicPr>
        <p:blipFill>
          <a:blip r:embed="rId4">
            <a:extLst>
              <a:ext uri="{96DAC541-7B7A-43D3-8B79-37D633B846F1}">
                <asvg:svgBlip xmlns:asvg="http://schemas.microsoft.com/office/drawing/2016/SVG/main" r:embed="rId5"/>
              </a:ext>
            </a:extLst>
          </a:blip>
          <a:srcRect l="108" r="108"/>
          <a:stretch/>
        </p:blipFill>
        <p:spPr>
          <a:xfrm>
            <a:off x="4292194" y="2297109"/>
            <a:ext cx="731520" cy="731520"/>
          </a:xfrm>
          <a:prstGeom prst="rect">
            <a:avLst/>
          </a:prstGeom>
          <a:effectLst>
            <a:outerShdw blurRad="25400" dir="17880000">
              <a:srgbClr val="000000">
                <a:alpha val="46000"/>
              </a:srgbClr>
            </a:outerShdw>
          </a:effectLst>
        </p:spPr>
      </p:pic>
      <p:pic>
        <p:nvPicPr>
          <p:cNvPr id="15" name="Picture Placeholder 39" descr="Eco Power">
            <a:extLst>
              <a:ext uri="{FF2B5EF4-FFF2-40B4-BE49-F238E27FC236}">
                <a16:creationId xmlns:a16="http://schemas.microsoft.com/office/drawing/2014/main" id="{6FC0DE1A-47BE-E7D3-A51B-01A76540C72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332061" y="3463612"/>
            <a:ext cx="731520" cy="731520"/>
          </a:xfrm>
          <a:prstGeom prst="rect">
            <a:avLst/>
          </a:prstGeom>
          <a:effectLst>
            <a:outerShdw blurRad="25400" dir="17880000">
              <a:srgbClr val="000000">
                <a:alpha val="46000"/>
              </a:srgbClr>
            </a:outerShdw>
          </a:effectLst>
        </p:spPr>
      </p:pic>
      <p:pic>
        <p:nvPicPr>
          <p:cNvPr id="16" name="Picture Placeholder 41" descr="Plan drawing">
            <a:extLst>
              <a:ext uri="{FF2B5EF4-FFF2-40B4-BE49-F238E27FC236}">
                <a16:creationId xmlns:a16="http://schemas.microsoft.com/office/drawing/2014/main" id="{DA4CDD6A-EA9A-1BCE-7904-804AB09D93F0}"/>
              </a:ext>
            </a:extLst>
          </p:cNvPr>
          <p:cNvPicPr>
            <a:picLocks noChangeAspect="1"/>
          </p:cNvPicPr>
          <p:nvPr/>
        </p:nvPicPr>
        <p:blipFill>
          <a:blip r:embed="rId8">
            <a:extLst>
              <a:ext uri="{96DAC541-7B7A-43D3-8B79-37D633B846F1}">
                <asvg:svgBlip xmlns:asvg="http://schemas.microsoft.com/office/drawing/2016/SVG/main" r:embed="rId9"/>
              </a:ext>
            </a:extLst>
          </a:blip>
          <a:srcRect l="108" r="108"/>
          <a:stretch/>
        </p:blipFill>
        <p:spPr>
          <a:xfrm>
            <a:off x="4332061" y="4646979"/>
            <a:ext cx="731520" cy="731520"/>
          </a:xfrm>
          <a:prstGeom prst="rect">
            <a:avLst/>
          </a:prstGeom>
          <a:effectLst>
            <a:outerShdw blurRad="25400" dir="17880000">
              <a:srgbClr val="000000">
                <a:alpha val="46000"/>
              </a:srgbClr>
            </a:outerShdw>
          </a:effectLst>
        </p:spPr>
      </p:pic>
      <p:sp>
        <p:nvSpPr>
          <p:cNvPr id="18" name="Text Placeholder 9">
            <a:extLst>
              <a:ext uri="{FF2B5EF4-FFF2-40B4-BE49-F238E27FC236}">
                <a16:creationId xmlns:a16="http://schemas.microsoft.com/office/drawing/2014/main" id="{B9AF3D77-870B-EF43-5F89-1287425EA977}"/>
              </a:ext>
            </a:extLst>
          </p:cNvPr>
          <p:cNvSpPr txBox="1">
            <a:spLocks/>
          </p:cNvSpPr>
          <p:nvPr/>
        </p:nvSpPr>
        <p:spPr>
          <a:xfrm>
            <a:off x="5407742" y="4294828"/>
            <a:ext cx="6145160" cy="1387512"/>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l" defTabSz="457200" rtl="0" eaLnBrk="1" latinLnBrk="0" hangingPunct="1">
              <a:spcBef>
                <a:spcPts val="0"/>
              </a:spcBef>
              <a:spcAft>
                <a:spcPts val="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3240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6300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0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36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endParaRPr lang="en-IN" dirty="0"/>
          </a:p>
        </p:txBody>
      </p:sp>
      <p:sp>
        <p:nvSpPr>
          <p:cNvPr id="3" name="Text Placeholder 9">
            <a:extLst>
              <a:ext uri="{FF2B5EF4-FFF2-40B4-BE49-F238E27FC236}">
                <a16:creationId xmlns:a16="http://schemas.microsoft.com/office/drawing/2014/main" id="{D9757C04-1110-8446-031C-857D23C5C3A7}"/>
              </a:ext>
            </a:extLst>
          </p:cNvPr>
          <p:cNvSpPr txBox="1">
            <a:spLocks/>
          </p:cNvSpPr>
          <p:nvPr/>
        </p:nvSpPr>
        <p:spPr>
          <a:xfrm>
            <a:off x="5407741" y="920775"/>
            <a:ext cx="6145160" cy="1387512"/>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l" defTabSz="457200" rtl="0" eaLnBrk="1" latinLnBrk="0" hangingPunct="1">
              <a:spcBef>
                <a:spcPts val="0"/>
              </a:spcBef>
              <a:spcAft>
                <a:spcPts val="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3240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6300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0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36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IN" dirty="0"/>
              <a:t>			</a:t>
            </a:r>
            <a:r>
              <a:rPr lang="en-IN" sz="2400" b="1" u="sng" dirty="0"/>
              <a:t>For Non-Voice Processes</a:t>
            </a:r>
            <a:endParaRPr lang="en-IN" b="1" u="sng" dirty="0"/>
          </a:p>
        </p:txBody>
      </p:sp>
      <p:sp>
        <p:nvSpPr>
          <p:cNvPr id="5" name="Text Placeholder 9">
            <a:extLst>
              <a:ext uri="{FF2B5EF4-FFF2-40B4-BE49-F238E27FC236}">
                <a16:creationId xmlns:a16="http://schemas.microsoft.com/office/drawing/2014/main" id="{C39126AE-633B-5F0B-9D52-3E5379356C33}"/>
              </a:ext>
            </a:extLst>
          </p:cNvPr>
          <p:cNvSpPr txBox="1">
            <a:spLocks/>
          </p:cNvSpPr>
          <p:nvPr/>
        </p:nvSpPr>
        <p:spPr>
          <a:xfrm>
            <a:off x="5550810" y="3797704"/>
            <a:ext cx="6145160" cy="1387512"/>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l" defTabSz="457200" rtl="0" eaLnBrk="1" latinLnBrk="0" hangingPunct="1">
              <a:spcBef>
                <a:spcPts val="0"/>
              </a:spcBef>
              <a:spcAft>
                <a:spcPts val="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3240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6300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0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36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IN" dirty="0"/>
              <a:t>				</a:t>
            </a:r>
          </a:p>
          <a:p>
            <a:r>
              <a:rPr lang="en-IN" sz="2400" b="1" dirty="0"/>
              <a:t>			</a:t>
            </a:r>
            <a:r>
              <a:rPr lang="en-IN" sz="2400" b="1" u="sng" dirty="0"/>
              <a:t>For Voice Processes</a:t>
            </a:r>
            <a:endParaRPr lang="en-IN" b="1" u="sng" dirty="0"/>
          </a:p>
        </p:txBody>
      </p:sp>
      <p:sp>
        <p:nvSpPr>
          <p:cNvPr id="6" name="Text Placeholder 9">
            <a:extLst>
              <a:ext uri="{FF2B5EF4-FFF2-40B4-BE49-F238E27FC236}">
                <a16:creationId xmlns:a16="http://schemas.microsoft.com/office/drawing/2014/main" id="{F3C787FE-9B37-E342-EA7E-5B21E3FCA675}"/>
              </a:ext>
            </a:extLst>
          </p:cNvPr>
          <p:cNvSpPr txBox="1">
            <a:spLocks/>
          </p:cNvSpPr>
          <p:nvPr/>
        </p:nvSpPr>
        <p:spPr>
          <a:xfrm>
            <a:off x="5386321" y="4538057"/>
            <a:ext cx="6145160" cy="1144283"/>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l" defTabSz="457200" rtl="0" eaLnBrk="1" latinLnBrk="0" hangingPunct="1">
              <a:spcBef>
                <a:spcPts val="0"/>
              </a:spcBef>
              <a:spcAft>
                <a:spcPts val="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3240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6300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0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36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IN" sz="1800" dirty="0"/>
              <a:t>Our ML model will use a pre-existing ASR (Auto Speech Recognition to transcribe spoken language into written text. </a:t>
            </a:r>
          </a:p>
        </p:txBody>
      </p:sp>
    </p:spTree>
    <p:extLst>
      <p:ext uri="{BB962C8B-B14F-4D97-AF65-F5344CB8AC3E}">
        <p14:creationId xmlns:p14="http://schemas.microsoft.com/office/powerpoint/2010/main" val="419042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 calcmode="lin" valueType="num">
                                      <p:cBhvr additive="base">
                                        <p:cTn id="2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anim calcmode="lin" valueType="num">
                                      <p:cBhvr additive="base">
                                        <p:cTn id="2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anim calcmode="lin" valueType="num">
                                      <p:cBhvr additive="base">
                                        <p:cTn id="33"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anim calcmode="lin" valueType="num">
                                      <p:cBhvr additive="base">
                                        <p:cTn id="3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
                                            <p:txEl>
                                              <p:pRg st="1" end="1"/>
                                            </p:txEl>
                                          </p:spTgt>
                                        </p:tgtEl>
                                        <p:attrNameLst>
                                          <p:attrName>style.visibility</p:attrName>
                                        </p:attrNameLst>
                                      </p:cBhvr>
                                      <p:to>
                                        <p:strVal val="visible"/>
                                      </p:to>
                                    </p:set>
                                    <p:anim calcmode="lin" valueType="num">
                                      <p:cBhvr additive="base">
                                        <p:cTn id="4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6">
                                            <p:txEl>
                                              <p:pRg st="0" end="0"/>
                                            </p:txEl>
                                          </p:spTgt>
                                        </p:tgtEl>
                                        <p:attrNameLst>
                                          <p:attrName>style.visibility</p:attrName>
                                        </p:attrNameLst>
                                      </p:cBhvr>
                                      <p:to>
                                        <p:strVal val="visible"/>
                                      </p:to>
                                    </p:set>
                                    <p:anim calcmode="lin" valueType="num">
                                      <p:cBhvr additive="base">
                                        <p:cTn id="5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73B2F-84FE-2924-C650-F9F87406A037}"/>
              </a:ext>
            </a:extLst>
          </p:cNvPr>
          <p:cNvSpPr>
            <a:spLocks noGrp="1"/>
          </p:cNvSpPr>
          <p:nvPr>
            <p:ph type="title"/>
          </p:nvPr>
        </p:nvSpPr>
        <p:spPr>
          <a:xfrm>
            <a:off x="472582" y="403171"/>
            <a:ext cx="3260519" cy="5484640"/>
          </a:xfrm>
        </p:spPr>
        <p:txBody>
          <a:bodyPr/>
          <a:lstStyle/>
          <a:p>
            <a:r>
              <a:rPr lang="en-GB" dirty="0"/>
              <a:t>Deployment</a:t>
            </a:r>
            <a:endParaRPr lang="en-IN" dirty="0"/>
          </a:p>
        </p:txBody>
      </p:sp>
      <p:sp>
        <p:nvSpPr>
          <p:cNvPr id="8" name="Text Placeholder 7">
            <a:extLst>
              <a:ext uri="{FF2B5EF4-FFF2-40B4-BE49-F238E27FC236}">
                <a16:creationId xmlns:a16="http://schemas.microsoft.com/office/drawing/2014/main" id="{06532CCE-A909-80EE-3C7B-347643519A5D}"/>
              </a:ext>
            </a:extLst>
          </p:cNvPr>
          <p:cNvSpPr>
            <a:spLocks noGrp="1"/>
          </p:cNvSpPr>
          <p:nvPr>
            <p:ph type="body" sz="quarter" idx="12"/>
          </p:nvPr>
        </p:nvSpPr>
        <p:spPr>
          <a:xfrm>
            <a:off x="5422438" y="405414"/>
            <a:ext cx="5928953" cy="731521"/>
          </a:xfrm>
        </p:spPr>
        <p:txBody>
          <a:bodyPr/>
          <a:lstStyle/>
          <a:p>
            <a:r>
              <a:rPr lang="en-IN" dirty="0"/>
              <a:t>The trained machine learning model will be saved in a format that can be easily loaded and used in a production format.</a:t>
            </a:r>
          </a:p>
        </p:txBody>
      </p:sp>
      <p:sp>
        <p:nvSpPr>
          <p:cNvPr id="10" name="Text Placeholder 9">
            <a:extLst>
              <a:ext uri="{FF2B5EF4-FFF2-40B4-BE49-F238E27FC236}">
                <a16:creationId xmlns:a16="http://schemas.microsoft.com/office/drawing/2014/main" id="{608B1DE4-D325-4F9F-4D02-1CB1D8FA7151}"/>
              </a:ext>
            </a:extLst>
          </p:cNvPr>
          <p:cNvSpPr>
            <a:spLocks noGrp="1"/>
          </p:cNvSpPr>
          <p:nvPr>
            <p:ph type="body" sz="quarter" idx="17"/>
          </p:nvPr>
        </p:nvSpPr>
        <p:spPr>
          <a:xfrm>
            <a:off x="5501148" y="2752646"/>
            <a:ext cx="5958348" cy="848234"/>
          </a:xfrm>
        </p:spPr>
        <p:txBody>
          <a:bodyPr>
            <a:normAutofit/>
          </a:bodyPr>
          <a:lstStyle/>
          <a:p>
            <a:pPr algn="l"/>
            <a:r>
              <a:rPr lang="en-US" dirty="0">
                <a:solidFill>
                  <a:srgbClr val="D1D5DB"/>
                </a:solidFill>
                <a:effectLst/>
                <a:latin typeface="Söhne"/>
              </a:rPr>
              <a:t>For Non-voice processes, the standard application used by most of the companies are Outlook, Lotus Notes.</a:t>
            </a:r>
          </a:p>
        </p:txBody>
      </p:sp>
      <p:sp>
        <p:nvSpPr>
          <p:cNvPr id="12" name="Slide Number Placeholder 11">
            <a:extLst>
              <a:ext uri="{FF2B5EF4-FFF2-40B4-BE49-F238E27FC236}">
                <a16:creationId xmlns:a16="http://schemas.microsoft.com/office/drawing/2014/main" id="{9892A9A3-B376-E079-49F5-EC8BA332A9B3}"/>
              </a:ext>
            </a:extLst>
          </p:cNvPr>
          <p:cNvSpPr>
            <a:spLocks noGrp="1"/>
          </p:cNvSpPr>
          <p:nvPr>
            <p:ph type="sldNum" sz="quarter" idx="4"/>
          </p:nvPr>
        </p:nvSpPr>
        <p:spPr/>
        <p:txBody>
          <a:bodyPr/>
          <a:lstStyle/>
          <a:p>
            <a:fld id="{3A98EE3D-8CD1-4C3F-BD1C-C98C9596463C}" type="slidenum">
              <a:rPr lang="en-US" smtClean="0"/>
              <a:pPr/>
              <a:t>8</a:t>
            </a:fld>
            <a:endParaRPr lang="en-US" dirty="0"/>
          </a:p>
        </p:txBody>
      </p:sp>
      <p:pic>
        <p:nvPicPr>
          <p:cNvPr id="13" name="Picture Placeholder 35" descr="puzzle piece">
            <a:extLst>
              <a:ext uri="{FF2B5EF4-FFF2-40B4-BE49-F238E27FC236}">
                <a16:creationId xmlns:a16="http://schemas.microsoft.com/office/drawing/2014/main" id="{227705A4-A61E-2EF6-C4FC-7167B1A10837}"/>
              </a:ext>
            </a:extLst>
          </p:cNvPr>
          <p:cNvPicPr>
            <a:picLocks noChangeAspect="1"/>
          </p:cNvPicPr>
          <p:nvPr/>
        </p:nvPicPr>
        <p:blipFill>
          <a:blip r:embed="rId2">
            <a:extLst>
              <a:ext uri="{96DAC541-7B7A-43D3-8B79-37D633B846F1}">
                <asvg:svgBlip xmlns:asvg="http://schemas.microsoft.com/office/drawing/2016/SVG/main" r:embed="rId3"/>
              </a:ext>
            </a:extLst>
          </a:blip>
          <a:srcRect l="108" r="108"/>
          <a:stretch/>
        </p:blipFill>
        <p:spPr>
          <a:xfrm>
            <a:off x="4204661" y="1065537"/>
            <a:ext cx="731520" cy="731520"/>
          </a:xfrm>
          <a:prstGeom prst="rect">
            <a:avLst/>
          </a:prstGeom>
          <a:effectLst>
            <a:outerShdw blurRad="25400" dir="17880000">
              <a:srgbClr val="000000">
                <a:alpha val="46000"/>
              </a:srgbClr>
            </a:outerShdw>
          </a:effectLst>
        </p:spPr>
      </p:pic>
      <p:pic>
        <p:nvPicPr>
          <p:cNvPr id="14" name="Picture Placeholder 37" descr="scales">
            <a:extLst>
              <a:ext uri="{FF2B5EF4-FFF2-40B4-BE49-F238E27FC236}">
                <a16:creationId xmlns:a16="http://schemas.microsoft.com/office/drawing/2014/main" id="{CD1E3046-C347-A085-345A-DF96D5618FBF}"/>
              </a:ext>
            </a:extLst>
          </p:cNvPr>
          <p:cNvPicPr>
            <a:picLocks noChangeAspect="1"/>
          </p:cNvPicPr>
          <p:nvPr/>
        </p:nvPicPr>
        <p:blipFill>
          <a:blip r:embed="rId4">
            <a:extLst>
              <a:ext uri="{96DAC541-7B7A-43D3-8B79-37D633B846F1}">
                <asvg:svgBlip xmlns:asvg="http://schemas.microsoft.com/office/drawing/2016/SVG/main" r:embed="rId5"/>
              </a:ext>
            </a:extLst>
          </a:blip>
          <a:srcRect l="108" r="108"/>
          <a:stretch/>
        </p:blipFill>
        <p:spPr>
          <a:xfrm>
            <a:off x="4292194" y="2297109"/>
            <a:ext cx="731520" cy="731520"/>
          </a:xfrm>
          <a:prstGeom prst="rect">
            <a:avLst/>
          </a:prstGeom>
          <a:effectLst>
            <a:outerShdw blurRad="25400" dir="17880000">
              <a:srgbClr val="000000">
                <a:alpha val="46000"/>
              </a:srgbClr>
            </a:outerShdw>
          </a:effectLst>
        </p:spPr>
      </p:pic>
      <p:pic>
        <p:nvPicPr>
          <p:cNvPr id="15" name="Picture Placeholder 39" descr="Eco Power">
            <a:extLst>
              <a:ext uri="{FF2B5EF4-FFF2-40B4-BE49-F238E27FC236}">
                <a16:creationId xmlns:a16="http://schemas.microsoft.com/office/drawing/2014/main" id="{6FC0DE1A-47BE-E7D3-A51B-01A76540C72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332061" y="3463612"/>
            <a:ext cx="731520" cy="731520"/>
          </a:xfrm>
          <a:prstGeom prst="rect">
            <a:avLst/>
          </a:prstGeom>
          <a:effectLst>
            <a:outerShdw blurRad="25400" dir="17880000">
              <a:srgbClr val="000000">
                <a:alpha val="46000"/>
              </a:srgbClr>
            </a:outerShdw>
          </a:effectLst>
        </p:spPr>
      </p:pic>
      <p:pic>
        <p:nvPicPr>
          <p:cNvPr id="16" name="Picture Placeholder 41" descr="Plan drawing">
            <a:extLst>
              <a:ext uri="{FF2B5EF4-FFF2-40B4-BE49-F238E27FC236}">
                <a16:creationId xmlns:a16="http://schemas.microsoft.com/office/drawing/2014/main" id="{DA4CDD6A-EA9A-1BCE-7904-804AB09D93F0}"/>
              </a:ext>
            </a:extLst>
          </p:cNvPr>
          <p:cNvPicPr>
            <a:picLocks noChangeAspect="1"/>
          </p:cNvPicPr>
          <p:nvPr/>
        </p:nvPicPr>
        <p:blipFill>
          <a:blip r:embed="rId8">
            <a:extLst>
              <a:ext uri="{96DAC541-7B7A-43D3-8B79-37D633B846F1}">
                <asvg:svgBlip xmlns:asvg="http://schemas.microsoft.com/office/drawing/2016/SVG/main" r:embed="rId9"/>
              </a:ext>
            </a:extLst>
          </a:blip>
          <a:srcRect l="108" r="108"/>
          <a:stretch/>
        </p:blipFill>
        <p:spPr>
          <a:xfrm>
            <a:off x="4332061" y="4646979"/>
            <a:ext cx="731520" cy="731520"/>
          </a:xfrm>
          <a:prstGeom prst="rect">
            <a:avLst/>
          </a:prstGeom>
          <a:effectLst>
            <a:outerShdw blurRad="25400" dir="17880000">
              <a:srgbClr val="000000">
                <a:alpha val="46000"/>
              </a:srgbClr>
            </a:outerShdw>
          </a:effectLst>
        </p:spPr>
      </p:pic>
      <p:sp>
        <p:nvSpPr>
          <p:cNvPr id="18" name="Text Placeholder 9">
            <a:extLst>
              <a:ext uri="{FF2B5EF4-FFF2-40B4-BE49-F238E27FC236}">
                <a16:creationId xmlns:a16="http://schemas.microsoft.com/office/drawing/2014/main" id="{B9AF3D77-870B-EF43-5F89-1287425EA977}"/>
              </a:ext>
            </a:extLst>
          </p:cNvPr>
          <p:cNvSpPr txBox="1">
            <a:spLocks/>
          </p:cNvSpPr>
          <p:nvPr/>
        </p:nvSpPr>
        <p:spPr>
          <a:xfrm>
            <a:off x="5407742" y="4294828"/>
            <a:ext cx="6145160" cy="1387512"/>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l" defTabSz="457200" rtl="0" eaLnBrk="1" latinLnBrk="0" hangingPunct="1">
              <a:spcBef>
                <a:spcPts val="0"/>
              </a:spcBef>
              <a:spcAft>
                <a:spcPts val="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3240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6300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0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36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endParaRPr lang="en-IN" dirty="0"/>
          </a:p>
        </p:txBody>
      </p:sp>
      <p:sp>
        <p:nvSpPr>
          <p:cNvPr id="3" name="Text Placeholder 9">
            <a:extLst>
              <a:ext uri="{FF2B5EF4-FFF2-40B4-BE49-F238E27FC236}">
                <a16:creationId xmlns:a16="http://schemas.microsoft.com/office/drawing/2014/main" id="{D9757C04-1110-8446-031C-857D23C5C3A7}"/>
              </a:ext>
            </a:extLst>
          </p:cNvPr>
          <p:cNvSpPr txBox="1">
            <a:spLocks/>
          </p:cNvSpPr>
          <p:nvPr/>
        </p:nvSpPr>
        <p:spPr>
          <a:xfrm>
            <a:off x="5485493" y="1177681"/>
            <a:ext cx="6145160" cy="1387512"/>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l" defTabSz="457200" rtl="0" eaLnBrk="1" latinLnBrk="0" hangingPunct="1">
              <a:spcBef>
                <a:spcPts val="0"/>
              </a:spcBef>
              <a:spcAft>
                <a:spcPts val="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3240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6300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0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36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IN" dirty="0"/>
              <a:t>We will integrate the Model with the application or tools, which are  commonly used in IT Service Management :</a:t>
            </a:r>
          </a:p>
          <a:p>
            <a:endParaRPr lang="en-IN" dirty="0"/>
          </a:p>
          <a:p>
            <a:r>
              <a:rPr lang="en-IN" dirty="0"/>
              <a:t>For Voice processes, the standard application used by most of the companies is </a:t>
            </a:r>
            <a:r>
              <a:rPr lang="en-IN" dirty="0" err="1"/>
              <a:t>Odigo</a:t>
            </a:r>
            <a:r>
              <a:rPr lang="en-IN" dirty="0"/>
              <a:t> console, Cisco Finesse, etc. and for ticket documentation, the standard applications used are ServiceNow and Jira, etc.</a:t>
            </a:r>
          </a:p>
          <a:p>
            <a:endParaRPr lang="en-IN" dirty="0"/>
          </a:p>
        </p:txBody>
      </p:sp>
      <p:sp>
        <p:nvSpPr>
          <p:cNvPr id="5" name="Text Placeholder 9">
            <a:extLst>
              <a:ext uri="{FF2B5EF4-FFF2-40B4-BE49-F238E27FC236}">
                <a16:creationId xmlns:a16="http://schemas.microsoft.com/office/drawing/2014/main" id="{C39126AE-633B-5F0B-9D52-3E5379356C33}"/>
              </a:ext>
            </a:extLst>
          </p:cNvPr>
          <p:cNvSpPr txBox="1">
            <a:spLocks/>
          </p:cNvSpPr>
          <p:nvPr/>
        </p:nvSpPr>
        <p:spPr>
          <a:xfrm>
            <a:off x="5422438" y="3588322"/>
            <a:ext cx="6145160" cy="997597"/>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l" defTabSz="457200" rtl="0" eaLnBrk="1" latinLnBrk="0" hangingPunct="1">
              <a:spcBef>
                <a:spcPts val="0"/>
              </a:spcBef>
              <a:spcAft>
                <a:spcPts val="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3240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6300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0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36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IN" dirty="0"/>
              <a:t>Another part of Non-voice process consists of Service Requests or SRM, where the users generally emails to get access of particular authority, shared drives or </a:t>
            </a:r>
            <a:r>
              <a:rPr lang="en-IN" dirty="0" err="1"/>
              <a:t>sharepoints</a:t>
            </a:r>
            <a:r>
              <a:rPr lang="en-IN" dirty="0"/>
              <a:t>. </a:t>
            </a:r>
          </a:p>
        </p:txBody>
      </p:sp>
      <p:sp>
        <p:nvSpPr>
          <p:cNvPr id="9" name="Text Placeholder 9">
            <a:extLst>
              <a:ext uri="{FF2B5EF4-FFF2-40B4-BE49-F238E27FC236}">
                <a16:creationId xmlns:a16="http://schemas.microsoft.com/office/drawing/2014/main" id="{421822BA-2FEB-7187-7A75-2CFAE6E5C2D5}"/>
              </a:ext>
            </a:extLst>
          </p:cNvPr>
          <p:cNvSpPr txBox="1">
            <a:spLocks/>
          </p:cNvSpPr>
          <p:nvPr/>
        </p:nvSpPr>
        <p:spPr>
          <a:xfrm>
            <a:off x="5485493" y="4646978"/>
            <a:ext cx="5958348" cy="121901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l" defTabSz="457200" rtl="0" eaLnBrk="1" latinLnBrk="0" hangingPunct="1">
              <a:spcBef>
                <a:spcPts val="0"/>
              </a:spcBef>
              <a:spcAft>
                <a:spcPts val="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3240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6300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0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368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solidFill>
                  <a:srgbClr val="D1D5DB"/>
                </a:solidFill>
                <a:effectLst/>
                <a:latin typeface="Söhne"/>
              </a:rPr>
              <a:t>We will choose the deployment environment.</a:t>
            </a:r>
          </a:p>
          <a:p>
            <a:endParaRPr lang="en-US" dirty="0">
              <a:solidFill>
                <a:srgbClr val="D1D5DB"/>
              </a:solidFill>
              <a:effectLst/>
              <a:latin typeface="Söhne"/>
            </a:endParaRPr>
          </a:p>
          <a:p>
            <a:r>
              <a:rPr lang="en-US" dirty="0">
                <a:solidFill>
                  <a:srgbClr val="D1D5DB"/>
                </a:solidFill>
                <a:effectLst/>
                <a:latin typeface="Söhne"/>
              </a:rPr>
              <a:t>We will also implement security measures to protect the Model and data privacy, and keep track of model versions to facilitate updates and maintenance of Model versions.</a:t>
            </a:r>
          </a:p>
        </p:txBody>
      </p:sp>
    </p:spTree>
    <p:extLst>
      <p:ext uri="{BB962C8B-B14F-4D97-AF65-F5344CB8AC3E}">
        <p14:creationId xmlns:p14="http://schemas.microsoft.com/office/powerpoint/2010/main" val="261165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 calcmode="lin" valueType="num">
                                      <p:cBhvr additive="base">
                                        <p:cTn id="3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 calcmode="lin" valueType="num">
                                      <p:cBhvr additive="base">
                                        <p:cTn id="3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anim calcmode="lin" valueType="num">
                                      <p:cBhvr additive="base">
                                        <p:cTn id="4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anim calcmode="lin" valueType="num">
                                      <p:cBhvr additive="base">
                                        <p:cTn id="4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D1FC0-7B48-F457-089C-4E24D6E03601}"/>
              </a:ext>
            </a:extLst>
          </p:cNvPr>
          <p:cNvSpPr>
            <a:spLocks noGrp="1"/>
          </p:cNvSpPr>
          <p:nvPr>
            <p:ph type="ctrTitle"/>
          </p:nvPr>
        </p:nvSpPr>
        <p:spPr>
          <a:xfrm>
            <a:off x="1381273" y="136684"/>
            <a:ext cx="9440034" cy="329848"/>
          </a:xfrm>
        </p:spPr>
        <p:txBody>
          <a:bodyPr>
            <a:normAutofit fontScale="90000"/>
          </a:bodyPr>
          <a:lstStyle/>
          <a:p>
            <a:r>
              <a:rPr lang="en-IN" sz="2000" b="1" u="sng" dirty="0"/>
              <a:t>Challenges and Mitigation</a:t>
            </a:r>
          </a:p>
        </p:txBody>
      </p:sp>
      <p:sp>
        <p:nvSpPr>
          <p:cNvPr id="3" name="Subtitle 2">
            <a:extLst>
              <a:ext uri="{FF2B5EF4-FFF2-40B4-BE49-F238E27FC236}">
                <a16:creationId xmlns:a16="http://schemas.microsoft.com/office/drawing/2014/main" id="{3897022B-CF4D-8D9F-C3D0-CB5CB2D2F191}"/>
              </a:ext>
            </a:extLst>
          </p:cNvPr>
          <p:cNvSpPr>
            <a:spLocks noGrp="1"/>
          </p:cNvSpPr>
          <p:nvPr>
            <p:ph type="subTitle" idx="1"/>
          </p:nvPr>
        </p:nvSpPr>
        <p:spPr>
          <a:xfrm>
            <a:off x="1174750" y="584551"/>
            <a:ext cx="9440034" cy="1049867"/>
          </a:xfrm>
        </p:spPr>
        <p:txBody>
          <a:bodyPr>
            <a:noAutofit/>
          </a:bodyPr>
          <a:lstStyle/>
          <a:p>
            <a:pPr marL="285750" indent="-285750" algn="l">
              <a:buFont typeface="Arial" panose="020B0604020202020204" pitchFamily="34" charset="0"/>
              <a:buChar char="•"/>
            </a:pPr>
            <a:r>
              <a:rPr lang="en-US" sz="1600" b="1" i="0" dirty="0">
                <a:solidFill>
                  <a:srgbClr val="D1D5DB"/>
                </a:solidFill>
                <a:effectLst/>
                <a:latin typeface="Söhne"/>
              </a:rPr>
              <a:t>Inconsistent Agent Performance</a:t>
            </a:r>
            <a:r>
              <a:rPr lang="en-US" sz="1600" b="0" i="0" dirty="0">
                <a:solidFill>
                  <a:srgbClr val="D1D5DB"/>
                </a:solidFill>
                <a:effectLst/>
                <a:latin typeface="Söhne"/>
              </a:rPr>
              <a:t>:</a:t>
            </a:r>
          </a:p>
          <a:p>
            <a:pPr lvl="1" algn="l"/>
            <a:r>
              <a:rPr lang="en-US" sz="1400" b="1" i="0" dirty="0">
                <a:solidFill>
                  <a:srgbClr val="D1D5DB"/>
                </a:solidFill>
                <a:effectLst/>
                <a:latin typeface="Söhne"/>
              </a:rPr>
              <a:t>Challenge</a:t>
            </a:r>
            <a:r>
              <a:rPr lang="en-US" sz="1400" b="0" i="0" dirty="0">
                <a:solidFill>
                  <a:srgbClr val="D1D5DB"/>
                </a:solidFill>
                <a:effectLst/>
                <a:latin typeface="Söhne"/>
              </a:rPr>
              <a:t>: Agents may provide inconsistent levels of service, resulting in varying customer experiences.</a:t>
            </a:r>
          </a:p>
          <a:p>
            <a:pPr lvl="1" algn="l"/>
            <a:r>
              <a:rPr lang="en-US" sz="1400" b="1" i="0" dirty="0">
                <a:solidFill>
                  <a:srgbClr val="D1D5DB"/>
                </a:solidFill>
                <a:effectLst/>
                <a:latin typeface="Söhne"/>
              </a:rPr>
              <a:t>Mitigation</a:t>
            </a:r>
            <a:r>
              <a:rPr lang="en-US" sz="1400" b="0" i="0" dirty="0">
                <a:solidFill>
                  <a:srgbClr val="D1D5DB"/>
                </a:solidFill>
                <a:effectLst/>
                <a:latin typeface="Söhne"/>
              </a:rPr>
              <a:t>:</a:t>
            </a:r>
          </a:p>
          <a:p>
            <a:pPr marL="1143000" lvl="2" indent="-228600" algn="l">
              <a:buFont typeface="+mj-lt"/>
              <a:buAutoNum type="arabicPeriod"/>
            </a:pPr>
            <a:r>
              <a:rPr lang="en-US" sz="1400" b="0" i="0" dirty="0">
                <a:solidFill>
                  <a:srgbClr val="D1D5DB"/>
                </a:solidFill>
                <a:effectLst/>
                <a:latin typeface="Söhne"/>
              </a:rPr>
              <a:t>Implement regular training and coaching sessions.</a:t>
            </a:r>
          </a:p>
          <a:p>
            <a:pPr marL="1143000" lvl="2" indent="-228600" algn="l">
              <a:buFont typeface="+mj-lt"/>
              <a:buAutoNum type="arabicPeriod"/>
            </a:pPr>
            <a:r>
              <a:rPr lang="en-US" sz="1400" b="0" i="0" dirty="0">
                <a:solidFill>
                  <a:srgbClr val="D1D5DB"/>
                </a:solidFill>
                <a:effectLst/>
                <a:latin typeface="Söhne"/>
              </a:rPr>
              <a:t>Use call and email monitoring.</a:t>
            </a:r>
          </a:p>
          <a:p>
            <a:pPr marL="1143000" lvl="2" indent="-228600" algn="l">
              <a:buFont typeface="+mj-lt"/>
              <a:buAutoNum type="arabicPeriod"/>
            </a:pPr>
            <a:r>
              <a:rPr lang="en-US" sz="1400" b="0" i="0" dirty="0">
                <a:solidFill>
                  <a:srgbClr val="D1D5DB"/>
                </a:solidFill>
                <a:effectLst/>
                <a:latin typeface="Söhne"/>
              </a:rPr>
              <a:t>Establish clear performance metrics and expectations for agents.</a:t>
            </a:r>
          </a:p>
          <a:p>
            <a:pPr marL="285750" indent="-285750" algn="l">
              <a:buFont typeface="Arial" panose="020B0604020202020204" pitchFamily="34" charset="0"/>
              <a:buChar char="•"/>
            </a:pPr>
            <a:r>
              <a:rPr lang="en-US" sz="1600" b="1" i="0" dirty="0">
                <a:solidFill>
                  <a:srgbClr val="D1D5DB"/>
                </a:solidFill>
                <a:effectLst/>
                <a:latin typeface="Söhne"/>
              </a:rPr>
              <a:t>Compliance and Regulatory Issues</a:t>
            </a:r>
            <a:r>
              <a:rPr lang="en-US" sz="1600" b="0" i="0" dirty="0">
                <a:solidFill>
                  <a:srgbClr val="D1D5DB"/>
                </a:solidFill>
                <a:effectLst/>
                <a:latin typeface="Söhne"/>
              </a:rPr>
              <a:t>:</a:t>
            </a:r>
          </a:p>
          <a:p>
            <a:pPr lvl="1" algn="l"/>
            <a:r>
              <a:rPr lang="en-US" sz="1400" b="1" i="0" dirty="0">
                <a:solidFill>
                  <a:srgbClr val="D1D5DB"/>
                </a:solidFill>
                <a:effectLst/>
                <a:latin typeface="Söhne"/>
              </a:rPr>
              <a:t>Challenge</a:t>
            </a:r>
            <a:r>
              <a:rPr lang="en-US" sz="1400" b="0" i="0" dirty="0">
                <a:solidFill>
                  <a:srgbClr val="D1D5DB"/>
                </a:solidFill>
                <a:effectLst/>
                <a:latin typeface="Söhne"/>
              </a:rPr>
              <a:t>: Ensuring that agents adhere to industry regulations and company policies can be complex.</a:t>
            </a:r>
          </a:p>
          <a:p>
            <a:pPr lvl="1" algn="l"/>
            <a:r>
              <a:rPr lang="en-US" sz="1400" b="1" i="0" dirty="0">
                <a:solidFill>
                  <a:srgbClr val="D1D5DB"/>
                </a:solidFill>
                <a:effectLst/>
                <a:latin typeface="Söhne"/>
              </a:rPr>
              <a:t>Mitigation</a:t>
            </a:r>
            <a:r>
              <a:rPr lang="en-US" sz="1400" b="0" i="0" dirty="0">
                <a:solidFill>
                  <a:srgbClr val="D1D5DB"/>
                </a:solidFill>
                <a:effectLst/>
                <a:latin typeface="Söhne"/>
              </a:rPr>
              <a:t>:</a:t>
            </a:r>
          </a:p>
          <a:p>
            <a:pPr marL="1143000" lvl="2" indent="-228600" algn="l">
              <a:buFont typeface="+mj-lt"/>
              <a:buAutoNum type="arabicPeriod"/>
            </a:pPr>
            <a:r>
              <a:rPr lang="en-US" sz="1400" b="0" i="0" dirty="0">
                <a:solidFill>
                  <a:srgbClr val="D1D5DB"/>
                </a:solidFill>
                <a:effectLst/>
                <a:latin typeface="Söhne"/>
              </a:rPr>
              <a:t>Provide comprehensive compliance training to agents.</a:t>
            </a:r>
          </a:p>
          <a:p>
            <a:pPr marL="1143000" lvl="2" indent="-228600" algn="l">
              <a:buFont typeface="+mj-lt"/>
              <a:buAutoNum type="arabicPeriod"/>
            </a:pPr>
            <a:r>
              <a:rPr lang="en-US" sz="1400" b="0" i="0" dirty="0">
                <a:solidFill>
                  <a:srgbClr val="D1D5DB"/>
                </a:solidFill>
                <a:effectLst/>
                <a:latin typeface="Söhne"/>
              </a:rPr>
              <a:t>Regularly update agents on changing regulations.</a:t>
            </a:r>
          </a:p>
          <a:p>
            <a:pPr marL="1143000" lvl="2" indent="-228600" algn="l">
              <a:buFont typeface="+mj-lt"/>
              <a:buAutoNum type="arabicPeriod"/>
            </a:pPr>
            <a:r>
              <a:rPr lang="en-US" sz="1400" b="0" i="0" dirty="0">
                <a:solidFill>
                  <a:srgbClr val="D1D5DB"/>
                </a:solidFill>
                <a:effectLst/>
                <a:latin typeface="Söhne"/>
              </a:rPr>
              <a:t>Implement call and email monitoring.</a:t>
            </a:r>
          </a:p>
          <a:p>
            <a:pPr marL="285750" indent="-285750" algn="l">
              <a:buFont typeface="Arial" panose="020B0604020202020204" pitchFamily="34" charset="0"/>
              <a:buChar char="•"/>
            </a:pPr>
            <a:r>
              <a:rPr lang="en-US" sz="1600" b="1" i="0" dirty="0">
                <a:solidFill>
                  <a:srgbClr val="D1D5DB"/>
                </a:solidFill>
                <a:effectLst/>
                <a:latin typeface="Söhne"/>
              </a:rPr>
              <a:t>Data Privacy and Security</a:t>
            </a:r>
            <a:r>
              <a:rPr lang="en-US" sz="1600" b="0" i="0" dirty="0">
                <a:solidFill>
                  <a:srgbClr val="D1D5DB"/>
                </a:solidFill>
                <a:effectLst/>
                <a:latin typeface="Söhne"/>
              </a:rPr>
              <a:t>:</a:t>
            </a:r>
          </a:p>
          <a:p>
            <a:pPr lvl="1" algn="l"/>
            <a:r>
              <a:rPr lang="en-US" sz="1400" b="1" i="0" dirty="0">
                <a:solidFill>
                  <a:srgbClr val="D1D5DB"/>
                </a:solidFill>
                <a:effectLst/>
                <a:latin typeface="Söhne"/>
              </a:rPr>
              <a:t>Challenge</a:t>
            </a:r>
            <a:r>
              <a:rPr lang="en-US" sz="1400" b="0" i="0" dirty="0">
                <a:solidFill>
                  <a:srgbClr val="D1D5DB"/>
                </a:solidFill>
                <a:effectLst/>
                <a:latin typeface="Söhne"/>
              </a:rPr>
              <a:t>: Protecting sensitive customer information is vital but challenging.</a:t>
            </a:r>
          </a:p>
          <a:p>
            <a:pPr lvl="1" algn="l"/>
            <a:r>
              <a:rPr lang="en-US" sz="1400" b="1" i="0" dirty="0">
                <a:solidFill>
                  <a:srgbClr val="D1D5DB"/>
                </a:solidFill>
                <a:effectLst/>
                <a:latin typeface="Söhne"/>
              </a:rPr>
              <a:t>Mitigation</a:t>
            </a:r>
            <a:r>
              <a:rPr lang="en-US" sz="1400" b="0" i="0" dirty="0">
                <a:solidFill>
                  <a:srgbClr val="D1D5DB"/>
                </a:solidFill>
                <a:effectLst/>
                <a:latin typeface="Söhne"/>
              </a:rPr>
              <a:t>:</a:t>
            </a:r>
          </a:p>
          <a:p>
            <a:pPr marL="1143000" lvl="2" indent="-228600" algn="l">
              <a:buFont typeface="+mj-lt"/>
              <a:buAutoNum type="arabicPeriod"/>
            </a:pPr>
            <a:r>
              <a:rPr lang="en-US" sz="1400" b="0" i="0" dirty="0">
                <a:solidFill>
                  <a:srgbClr val="D1D5DB"/>
                </a:solidFill>
                <a:effectLst/>
                <a:latin typeface="Söhne"/>
              </a:rPr>
              <a:t>Implement strict data security protocols and encryption.</a:t>
            </a:r>
            <a:endParaRPr lang="en-IN" sz="1400" dirty="0"/>
          </a:p>
        </p:txBody>
      </p:sp>
    </p:spTree>
    <p:extLst>
      <p:ext uri="{BB962C8B-B14F-4D97-AF65-F5344CB8AC3E}">
        <p14:creationId xmlns:p14="http://schemas.microsoft.com/office/powerpoint/2010/main" val="97650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anim calcmode="lin" valueType="num">
                                      <p:cBhvr additive="base">
                                        <p:cTn id="5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 calcmode="lin" valueType="num">
                                      <p:cBhvr additive="base">
                                        <p:cTn id="6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
                                            <p:txEl>
                                              <p:pRg st="13" end="13"/>
                                            </p:txEl>
                                          </p:spTgt>
                                        </p:tgtEl>
                                        <p:attrNameLst>
                                          <p:attrName>style.visibility</p:attrName>
                                        </p:attrNameLst>
                                      </p:cBhvr>
                                      <p:to>
                                        <p:strVal val="visible"/>
                                      </p:to>
                                    </p:set>
                                    <p:anim calcmode="lin" valueType="num">
                                      <p:cBhvr additive="base">
                                        <p:cTn id="6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
                                            <p:txEl>
                                              <p:pRg st="14" end="14"/>
                                            </p:txEl>
                                          </p:spTgt>
                                        </p:tgtEl>
                                        <p:attrNameLst>
                                          <p:attrName>style.visibility</p:attrName>
                                        </p:attrNameLst>
                                      </p:cBhvr>
                                      <p:to>
                                        <p:strVal val="visible"/>
                                      </p:to>
                                    </p:set>
                                    <p:anim calcmode="lin" valueType="num">
                                      <p:cBhvr additive="base">
                                        <p:cTn id="73"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
                                            <p:txEl>
                                              <p:pRg st="15" end="15"/>
                                            </p:txEl>
                                          </p:spTgt>
                                        </p:tgtEl>
                                        <p:attrNameLst>
                                          <p:attrName>style.visibility</p:attrName>
                                        </p:attrNameLst>
                                      </p:cBhvr>
                                      <p:to>
                                        <p:strVal val="visible"/>
                                      </p:to>
                                    </p:set>
                                    <p:anim calcmode="lin" valueType="num">
                                      <p:cBhvr additive="base">
                                        <p:cTn id="7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32324C-71C3-4F1C-A370-A2665FF5CDF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E3D3917-8912-4844-9F02-0D751C13D8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6DE935-925F-49AD-A9C2-6284C7807A5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Organic</Template>
  <TotalTime>1415</TotalTime>
  <Words>1036</Words>
  <Application>Microsoft Office PowerPoint</Application>
  <PresentationFormat>Widescreen</PresentationFormat>
  <Paragraphs>124</Paragraphs>
  <Slides>12</Slides>
  <Notes>6</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2" baseType="lpstr">
      <vt:lpstr>Agency FB</vt:lpstr>
      <vt:lpstr>Arial</vt:lpstr>
      <vt:lpstr>Calibri</vt:lpstr>
      <vt:lpstr>Calisto MT</vt:lpstr>
      <vt:lpstr>Roboto</vt:lpstr>
      <vt:lpstr>Segoe UI</vt:lpstr>
      <vt:lpstr>Söhne</vt:lpstr>
      <vt:lpstr>Wingdings 2</vt:lpstr>
      <vt:lpstr>Slate</vt:lpstr>
      <vt:lpstr>Worksheet</vt:lpstr>
      <vt:lpstr>Quality Assurance Intelligence (QAi)</vt:lpstr>
      <vt:lpstr>Presentation Topics</vt:lpstr>
      <vt:lpstr>Analytics Challenge</vt:lpstr>
      <vt:lpstr>Business Problem</vt:lpstr>
      <vt:lpstr>Business Data</vt:lpstr>
      <vt:lpstr>Potential Data Issues including Security</vt:lpstr>
      <vt:lpstr>Modeling &amp; Evaluation </vt:lpstr>
      <vt:lpstr>Deployment</vt:lpstr>
      <vt:lpstr>Challenges and Mitigation</vt:lpstr>
      <vt:lpstr>Keeping ahead of Competition</vt:lpstr>
      <vt:lpstr>Learnings &amp; future plan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Assurance Intelligence (QAi)</dc:title>
  <dc:creator>Kaustav Ghosh</dc:creator>
  <cp:lastModifiedBy>Kaustav Ghosh</cp:lastModifiedBy>
  <cp:revision>27</cp:revision>
  <dcterms:created xsi:type="dcterms:W3CDTF">2023-10-15T12:15:11Z</dcterms:created>
  <dcterms:modified xsi:type="dcterms:W3CDTF">2023-10-18T20:44:29Z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